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14D7F2-509C-4FB8-B23E-ABBE0FFC0DBB}" type="datetimeFigureOut">
              <a:rPr lang="hu-HU" smtClean="0"/>
              <a:pPr/>
              <a:t>2016.02.18.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4B388E-3778-422A-8AEB-C2C3B54B41A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eszkimók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Rajki Mercédesz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élőhely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676708"/>
          </a:xfrm>
        </p:spPr>
        <p:txBody>
          <a:bodyPr/>
          <a:lstStyle/>
          <a:p>
            <a:r>
              <a:rPr lang="hu-HU" dirty="0" smtClean="0"/>
              <a:t>Az eszkimók Földünk északi, hófödte, rendkívüli hideg területén, legtöbb ember  számára  lakhatatlan helyén élnek.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9" name="Kép 8" descr="Rangifer_tarandus_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357562"/>
            <a:ext cx="6011557" cy="29832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szó jelentése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605270"/>
          </a:xfrm>
        </p:spPr>
        <p:txBody>
          <a:bodyPr/>
          <a:lstStyle/>
          <a:p>
            <a:r>
              <a:rPr lang="hu-HU" dirty="0" smtClean="0"/>
              <a:t>Az eszkimók kifejezéssel a Grönland, Kanada, Alaszka és Szibéria sarkvidéki területein élő népcsoportokat jelöljük.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2052" name="Picture 4" descr="\\TIOPSRV\Dokus$\tfekmon\Asztal\kep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43248"/>
            <a:ext cx="4717521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nyelvük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inuit</a:t>
            </a:r>
            <a:r>
              <a:rPr lang="hu-HU" dirty="0" smtClean="0"/>
              <a:t> nyelvre jellemző a szófüzérek képzése, vagyis több szó összekapcsolódásával az egész mondatot egy szónak ejtik.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Téli lakhely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téli vándorlás során  hótömbökből egy óra alatt felépítették kupola alakú, menedéket nyújtó szállásukat az </a:t>
            </a:r>
            <a:r>
              <a:rPr lang="hu-HU" sz="2000" dirty="0" err="1" smtClean="0"/>
              <a:t>iglut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pic>
        <p:nvPicPr>
          <p:cNvPr id="5" name="Kép helye 4" descr="iglu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835" r="16835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Nyári lakhely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Nyári hónapokon fókabőrrel fedett sátrakat építenek.</a:t>
            </a:r>
            <a:endParaRPr lang="hu-HU" sz="2800" dirty="0"/>
          </a:p>
        </p:txBody>
      </p:sp>
      <p:pic>
        <p:nvPicPr>
          <p:cNvPr id="5" name="Kép helye 4" descr="20151229eszkimo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991" r="24991"/>
          <a:stretch>
            <a:fillRect/>
          </a:stretch>
        </p:blipFill>
        <p:spPr>
          <a:xfrm>
            <a:off x="663682" y="1041002"/>
            <a:ext cx="4245386" cy="42453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KÖZLEKEDÉSÜK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800" dirty="0" smtClean="0"/>
              <a:t>Az eszkimók husky kutyákkal közlekednek. A kutyák fa szánkón húzzák az ott élőket. Általában 8 kutya van befogva a szán elé.</a:t>
            </a:r>
            <a:endParaRPr lang="hu-HU" sz="2800" dirty="0"/>
          </a:p>
        </p:txBody>
      </p:sp>
      <p:pic>
        <p:nvPicPr>
          <p:cNvPr id="5" name="Kép helye 4" descr="sziberiai-husky,-szan,-ho,-tenger-21453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757" r="18757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IGAZ ?   HAMIS?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Az eszkimók két óra alatt építik fel az </a:t>
            </a:r>
            <a:r>
              <a:rPr lang="hu-HU" dirty="0" err="1" smtClean="0"/>
              <a:t>iglut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2. Az egész mondatot egy szónak ejtik.</a:t>
            </a:r>
          </a:p>
          <a:p>
            <a:endParaRPr lang="hu-HU" dirty="0" smtClean="0"/>
          </a:p>
          <a:p>
            <a:r>
              <a:rPr lang="hu-HU" dirty="0" smtClean="0"/>
              <a:t>3. Az eszkimók Földünk északi területein élnek.</a:t>
            </a:r>
          </a:p>
          <a:p>
            <a:endParaRPr lang="hu-HU" dirty="0" smtClean="0"/>
          </a:p>
          <a:p>
            <a:r>
              <a:rPr lang="hu-HU" dirty="0" smtClean="0"/>
              <a:t>4. Az eszkimók szánján németjuhász kutya húzza.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3074" name="Picture 2" descr="\\TIOPSRV\Dokus$\tfekmon\Asztal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4968298" cy="3096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168</Words>
  <Application>Microsoft Office PowerPoint</Application>
  <PresentationFormat>Diavetítés a képernyőre (4:3 oldalarány)</PresentationFormat>
  <Paragraphs>30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Fényűző</vt:lpstr>
      <vt:lpstr>Az eszkimók</vt:lpstr>
      <vt:lpstr>élőhely</vt:lpstr>
      <vt:lpstr>A szó jelentése</vt:lpstr>
      <vt:lpstr>A nyelvük</vt:lpstr>
      <vt:lpstr>Téli lakhely</vt:lpstr>
      <vt:lpstr>Nyári lakhely</vt:lpstr>
      <vt:lpstr>A KÖZLEKEDÉSÜK</vt:lpstr>
      <vt:lpstr>IGAZ ?   HAMIS?</vt:lpstr>
      <vt:lpstr>KÖSZÖNÖM A FIGYELMET!</vt:lpstr>
    </vt:vector>
  </TitlesOfParts>
  <Company>Székács Evangélikus 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eszkimók</dc:title>
  <dc:creator>tfekmon</dc:creator>
  <cp:lastModifiedBy>tfekmon</cp:lastModifiedBy>
  <cp:revision>6</cp:revision>
  <dcterms:created xsi:type="dcterms:W3CDTF">2016-02-18T12:24:58Z</dcterms:created>
  <dcterms:modified xsi:type="dcterms:W3CDTF">2016-02-18T13:14:37Z</dcterms:modified>
</cp:coreProperties>
</file>