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1003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4044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694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7263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36292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11713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927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6774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6508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8157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128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5763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7490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6765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0810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19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296D-C949-4936-9C9D-6DD1D5591ADF}" type="datetimeFigureOut">
              <a:rPr lang="hu-HU" smtClean="0"/>
              <a:pPr/>
              <a:t>2016.05.23.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8EC0AF-CDE0-4FB4-A2C4-8757FAEF0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935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Schönberger</a:t>
            </a:r>
            <a:r>
              <a:rPr lang="hu-HU" dirty="0" smtClean="0"/>
              <a:t> Armand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Nézzük együtt…</a:t>
            </a:r>
            <a:endParaRPr lang="hu-HU" dirty="0"/>
          </a:p>
        </p:txBody>
      </p:sp>
      <p:pic>
        <p:nvPicPr>
          <p:cNvPr id="1026" name="Picture 2" descr="http://www.kieselbach.hu/upload/artist/978/331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3217" y="228289"/>
            <a:ext cx="2149745" cy="272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712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dirty="0" err="1" smtClean="0"/>
              <a:t>Schönberger</a:t>
            </a:r>
            <a:r>
              <a:rPr lang="hu-HU" dirty="0" smtClean="0"/>
              <a:t> Armand magyar festőművész, grafikus</a:t>
            </a:r>
          </a:p>
          <a:p>
            <a:r>
              <a:rPr lang="hu-HU" b="1" dirty="0" smtClean="0"/>
              <a:t>Született:		</a:t>
            </a:r>
            <a:r>
              <a:rPr lang="hu-HU" dirty="0" smtClean="0"/>
              <a:t>	</a:t>
            </a:r>
            <a:r>
              <a:rPr lang="hu-HU" dirty="0" smtClean="0"/>
              <a:t>1885 </a:t>
            </a:r>
            <a:r>
              <a:rPr lang="hu-HU" dirty="0" err="1" smtClean="0"/>
              <a:t>Galgóc</a:t>
            </a:r>
            <a:endParaRPr lang="hu-HU" dirty="0" smtClean="0"/>
          </a:p>
          <a:p>
            <a:r>
              <a:rPr lang="hu-HU" b="1" dirty="0" smtClean="0"/>
              <a:t>Meghalt:	</a:t>
            </a:r>
            <a:r>
              <a:rPr lang="hu-HU" dirty="0" smtClean="0"/>
              <a:t>			</a:t>
            </a:r>
            <a:r>
              <a:rPr lang="hu-HU" dirty="0" smtClean="0"/>
              <a:t>1974 Budapest</a:t>
            </a:r>
            <a:r>
              <a:rPr lang="hu-HU" dirty="0" smtClean="0"/>
              <a:t>, Magyarország</a:t>
            </a:r>
            <a:endParaRPr lang="hu-HU" dirty="0"/>
          </a:p>
        </p:txBody>
      </p:sp>
      <p:pic>
        <p:nvPicPr>
          <p:cNvPr id="2050" name="Picture 2" descr="http://media.liveauctiongroup.net/i/1389/180414_1.jpg?v=8C659044AE312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6564" y="3054803"/>
            <a:ext cx="2541561" cy="254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304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Egy kis ízelítő izgalmas életéből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 festő 1885-ben született a mai Szlovákiához tartozó </a:t>
            </a:r>
            <a:r>
              <a:rPr lang="hu-HU" dirty="0" err="1" smtClean="0"/>
              <a:t>Galgócon</a:t>
            </a:r>
            <a:r>
              <a:rPr lang="hu-HU" dirty="0" smtClean="0"/>
              <a:t>. A nyolcgyerekes család Armand ötéves korában Budapestre költözött. Szülei nem tudták támogatni a művészi pályán, ezért önképzéssel kezdte a rajztanulást. Eleinte a Nemzeti Múzeumban Munkácsy Mihály olajfestményeit másolta. Később esti tanfolyamon, majd </a:t>
            </a:r>
            <a:r>
              <a:rPr lang="hu-HU" dirty="0" smtClean="0"/>
              <a:t>Münchenben </a:t>
            </a:r>
            <a:r>
              <a:rPr lang="hu-HU" dirty="0" smtClean="0"/>
              <a:t>egy művészeti iskolában tanult. Utána a </a:t>
            </a:r>
            <a:r>
              <a:rPr lang="hu-HU" dirty="0" smtClean="0"/>
              <a:t>Müncheni </a:t>
            </a:r>
            <a:r>
              <a:rPr lang="hu-HU" dirty="0" smtClean="0"/>
              <a:t>Művészeti Akadémiára járt.</a:t>
            </a:r>
            <a:endParaRPr lang="hu-HU" dirty="0"/>
          </a:p>
        </p:txBody>
      </p:sp>
      <p:pic>
        <p:nvPicPr>
          <p:cNvPr id="3074" name="Picture 2" descr="http://viragjuditgaleria.hu/pics/paintings/schonberger_armand-csalad_1928-6_1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6770" y="1391403"/>
            <a:ext cx="2047232" cy="27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viragjuditgaleria.hu/pics/paintings/schonberger_armand-zenelok_1929-39._aukcio_2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205" y="4100975"/>
            <a:ext cx="1828565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212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Alkotásai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800" dirty="0" err="1" smtClean="0"/>
              <a:t>Schönberger</a:t>
            </a:r>
            <a:r>
              <a:rPr lang="hu-HU" sz="2800" dirty="0" smtClean="0"/>
              <a:t> úr izgalmas, élénk színekkel festett, szögletes formákból épülő képein a nagyvárosi nyüzsgés jelenik meg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4098" name="Picture 2" descr="http://www.irodalmiradio.hu/femis/muveszetek/4muveszek/s_menu/schonberg/4dunaira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3442" y="2160589"/>
            <a:ext cx="4431324" cy="322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36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Önarckép</a:t>
            </a:r>
            <a:endParaRPr lang="hu-HU" dirty="0"/>
          </a:p>
        </p:txBody>
      </p:sp>
      <p:pic>
        <p:nvPicPr>
          <p:cNvPr id="5122" name="Picture 2" descr="Schönberger Armand - Önarcké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3846" y="2406951"/>
            <a:ext cx="3293776" cy="445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857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Asztalnál</a:t>
            </a:r>
            <a:endParaRPr lang="hu-HU" dirty="0"/>
          </a:p>
        </p:txBody>
      </p:sp>
      <p:pic>
        <p:nvPicPr>
          <p:cNvPr id="6146" name="Picture 2" descr="http://viragjuditgaleria.hu/pics/paintings/schonberger_armand-asztalnal_1924_1928_kozott-32_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9629" y="2160588"/>
            <a:ext cx="475278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59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Kávéházban</a:t>
            </a:r>
            <a:endParaRPr lang="hu-HU" dirty="0"/>
          </a:p>
        </p:txBody>
      </p:sp>
      <p:pic>
        <p:nvPicPr>
          <p:cNvPr id="7170" name="Picture 2" descr="http://viragjuditgaleria.hu/pics/paintings/schonberger_armand-kavehazban_1931-2_1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875" y="2160588"/>
            <a:ext cx="337828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62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Női portré</a:t>
            </a:r>
            <a:endParaRPr lang="hu-HU" dirty="0"/>
          </a:p>
        </p:txBody>
      </p:sp>
      <p:pic>
        <p:nvPicPr>
          <p:cNvPr id="8194" name="Picture 2" descr="http://www.artvalue.com/photos/auction/0/53/53352/schonberger-armand-1885-1974-h-noi-portre-3368787-500-500-33687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7516" y="2160588"/>
            <a:ext cx="2717005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971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</a:t>
            </a:r>
            <a:r>
              <a:rPr lang="hu-HU" dirty="0" smtClean="0"/>
              <a:t>a figyelmet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Készítette:				Bartal Carmen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smtClean="0"/>
              <a:t>Kürti Alapiskola</a:t>
            </a:r>
            <a:r>
              <a:rPr lang="hu-HU" dirty="0" smtClean="0"/>
              <a:t>									2016. május 23.</a:t>
            </a:r>
            <a:endParaRPr lang="hu-HU" dirty="0"/>
          </a:p>
        </p:txBody>
      </p:sp>
      <p:pic>
        <p:nvPicPr>
          <p:cNvPr id="9220" name="Picture 4" descr="Schönberger Armand - Schönberger Armand 1970 körü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57" y="3356556"/>
            <a:ext cx="2466740" cy="337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kieselbach.hu/upload/artist/978/331/1935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4565" y="4100975"/>
            <a:ext cx="3982897" cy="11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55770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Sárg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108</Words>
  <Application>Microsoft Office PowerPoint</Application>
  <PresentationFormat>Egyéni</PresentationFormat>
  <Paragraphs>17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Fazetta</vt:lpstr>
      <vt:lpstr>Schönberger Armand</vt:lpstr>
      <vt:lpstr>2. dia</vt:lpstr>
      <vt:lpstr>Egy kis ízelítő izgalmas életéből</vt:lpstr>
      <vt:lpstr>Alkotásai</vt:lpstr>
      <vt:lpstr>Önarckép</vt:lpstr>
      <vt:lpstr>Asztalnál</vt:lpstr>
      <vt:lpstr>Kávéházban</vt:lpstr>
      <vt:lpstr>Női portré</vt:lpstr>
      <vt:lpstr>Köszönöm a figyelmet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Schönberger Armand</dc:title>
  <dc:creator>gágf4vol9gtrfvb</dc:creator>
  <cp:lastModifiedBy>Hóka Rozália</cp:lastModifiedBy>
  <cp:revision>5</cp:revision>
  <dcterms:created xsi:type="dcterms:W3CDTF">2016-05-23T18:43:51Z</dcterms:created>
  <dcterms:modified xsi:type="dcterms:W3CDTF">2016-05-23T20:56:06Z</dcterms:modified>
</cp:coreProperties>
</file>