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5" name="Alcím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1" name="Dátum hely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DC8D1C3-DFB8-4E4D-AB7C-32F83FB06ADE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607965E-C09A-4EC7-A06A-B6C38A1D9A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8D1C3-DFB8-4E4D-AB7C-32F83FB06ADE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7965E-C09A-4EC7-A06A-B6C38A1D9A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DC8D1C3-DFB8-4E4D-AB7C-32F83FB06ADE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07965E-C09A-4EC7-A06A-B6C38A1D9A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8D1C3-DFB8-4E4D-AB7C-32F83FB06ADE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7965E-C09A-4EC7-A06A-B6C38A1D9A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DC8D1C3-DFB8-4E4D-AB7C-32F83FB06ADE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607965E-C09A-4EC7-A06A-B6C38A1D9A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8D1C3-DFB8-4E4D-AB7C-32F83FB06ADE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7965E-C09A-4EC7-A06A-B6C38A1D9A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8D1C3-DFB8-4E4D-AB7C-32F83FB06ADE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7965E-C09A-4EC7-A06A-B6C38A1D9A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8D1C3-DFB8-4E4D-AB7C-32F83FB06ADE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7965E-C09A-4EC7-A06A-B6C38A1D9A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DC8D1C3-DFB8-4E4D-AB7C-32F83FB06ADE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7965E-C09A-4EC7-A06A-B6C38A1D9A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8D1C3-DFB8-4E4D-AB7C-32F83FB06ADE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7965E-C09A-4EC7-A06A-B6C38A1D9A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8D1C3-DFB8-4E4D-AB7C-32F83FB06ADE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7965E-C09A-4EC7-A06A-B6C38A1D9A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Kép hely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Cím hely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1" name="Szöveg hely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7" name="Dátum hely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DC8D1C3-DFB8-4E4D-AB7C-32F83FB06ADE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607965E-C09A-4EC7-A06A-B6C38A1D9A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i="1" u="sng" dirty="0" err="1"/>
              <a:t>Sárkány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Mesebeli állat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 </a:t>
            </a:r>
            <a:r>
              <a:rPr lang="hu-HU" dirty="0"/>
              <a:t>mitológiai szörny, hatalmas, denevérszárnyú, tüzet okádó </a:t>
            </a:r>
            <a:r>
              <a:rPr lang="hu-HU" dirty="0" err="1"/>
              <a:t>pikkelys</a:t>
            </a:r>
            <a:r>
              <a:rPr lang="hu-HU" dirty="0"/>
              <a:t> gyíknak vagy kígyónak képzelik el, horgas farokkal. A mitológiában és a legtöbb nép népköltészetében jelentős szerepet tölt be. Alakja attól függően, hogy milyen elképzelésre vezethető vissza, valamely rettenetet keltő és gyakran gonoszhatalom megtestesítőjeként nem minden népnél azonos; gyakran azonban (óriás)gyíkra, kígyóra vagy krokodilra emlékeztet.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76600" cy="5592762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Az ezekben a lényekben való hit úgy látszik, hogy e  gigantikus, történelem előtti sárkányszerű hüllők ősei felől való legcsekélyebb ismeret nélkül keletkezett.</a:t>
            </a:r>
            <a:endParaRPr lang="en-US" sz="2800" dirty="0"/>
          </a:p>
        </p:txBody>
      </p:sp>
      <p:pic>
        <p:nvPicPr>
          <p:cNvPr id="4" name="Tartalom helye 3" descr="s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6600" y="1676400"/>
            <a:ext cx="4947708" cy="371078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239000" cy="990600"/>
          </a:xfrm>
        </p:spPr>
        <p:txBody>
          <a:bodyPr>
            <a:noAutofit/>
          </a:bodyPr>
          <a:lstStyle/>
          <a:p>
            <a:r>
              <a:rPr lang="hu-HU" sz="2400" dirty="0"/>
              <a:t>Jellemzően nagy és hatalmas hüllő, mágikus vagy spirituális tulajdonságokkal</a:t>
            </a:r>
            <a:r>
              <a:rPr lang="hu-HU" sz="2800" dirty="0"/>
              <a:t>.</a:t>
            </a:r>
            <a:r>
              <a:rPr lang="hu-HU" sz="3200" dirty="0"/>
              <a:t/>
            </a:r>
            <a:br>
              <a:rPr lang="hu-HU" sz="3200" dirty="0"/>
            </a:br>
            <a:endParaRPr lang="en-US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5257800"/>
          </a:xfrm>
        </p:spPr>
        <p:txBody>
          <a:bodyPr>
            <a:normAutofit/>
          </a:bodyPr>
          <a:lstStyle/>
          <a:p>
            <a:r>
              <a:rPr lang="hu-HU" dirty="0"/>
              <a:t>A kínai sárkányok általában jóságosak, míg az európaiak és a perzsa mitológia sárkányai ellenségesek. A keresztény vallás sárkányai jellemzően, mint a Sátán vagy annak szolgái jelennek meg.</a:t>
            </a:r>
            <a:endParaRPr lang="en-US" dirty="0"/>
          </a:p>
        </p:txBody>
      </p:sp>
      <p:pic>
        <p:nvPicPr>
          <p:cNvPr id="4" name="Kép 3" descr="aaa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1447800"/>
            <a:ext cx="3429000" cy="515286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15400" y="1676400"/>
            <a:ext cx="228600" cy="533400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228600"/>
            <a:ext cx="4419600" cy="6172200"/>
          </a:xfrm>
        </p:spPr>
        <p:txBody>
          <a:bodyPr>
            <a:normAutofit lnSpcReduction="10000"/>
          </a:bodyPr>
          <a:lstStyle/>
          <a:p>
            <a:r>
              <a:rPr lang="hu-HU" dirty="0"/>
              <a:t>A sárkány a címertanban mindig négylábú állat. Heraldikai eredete valószínűleg a nílusi krokodilra megy vissza. Pikkelyes oroszlánteste van </a:t>
            </a:r>
            <a:r>
              <a:rPr lang="hu-HU" dirty="0" err="1"/>
              <a:t>hósszú</a:t>
            </a:r>
            <a:r>
              <a:rPr lang="hu-HU" dirty="0"/>
              <a:t> (villás) farokkal, denevérszárnnyal, krokodil- vagy </a:t>
            </a:r>
            <a:r>
              <a:rPr lang="hu-HU" dirty="0" err="1"/>
              <a:t>gyírfejjel</a:t>
            </a:r>
            <a:r>
              <a:rPr lang="hu-HU" dirty="0"/>
              <a:t>, rajta fülekkel, villás nyelvvel, és a testén - eltérően a sárkánygyíktól - négy pikkelyes lábbal, úszóhártyás karmokkal, gyakran sarkantyúval.</a:t>
            </a:r>
            <a:endParaRPr lang="en-US" dirty="0"/>
          </a:p>
        </p:txBody>
      </p:sp>
      <p:pic>
        <p:nvPicPr>
          <p:cNvPr id="4" name="Kép 3" descr="bb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1828800"/>
            <a:ext cx="4588042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086600" y="457200"/>
            <a:ext cx="1600200" cy="960438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4191000" cy="6858000"/>
          </a:xfrm>
        </p:spPr>
        <p:txBody>
          <a:bodyPr>
            <a:normAutofit/>
          </a:bodyPr>
          <a:lstStyle/>
          <a:p>
            <a:r>
              <a:rPr lang="hu-HU" dirty="0"/>
              <a:t>Szokásos helyzete ágaskodó, néha szárnyak nélkül is ábrázolják. A szájából nem törnek elő lángnyelvek, mint a párducnál. A kínai sárkány teste hosszú, kígyószerű. A tengeri sárkány alsó teste uszonyos haltestben végződik. Az oroszlánsárkány teste nagyrészt az oroszláné, de hátsóteste a sárkányé.</a:t>
            </a:r>
            <a:endParaRPr lang="en-US" dirty="0"/>
          </a:p>
        </p:txBody>
      </p:sp>
      <p:pic>
        <p:nvPicPr>
          <p:cNvPr id="4" name="Kép 3" descr="cc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1676400"/>
            <a:ext cx="4369583" cy="463015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flipH="1">
            <a:off x="4343400" y="0"/>
            <a:ext cx="4800600" cy="6858000"/>
          </a:xfrm>
        </p:spPr>
        <p:txBody>
          <a:bodyPr>
            <a:normAutofit/>
          </a:bodyPr>
          <a:lstStyle/>
          <a:p>
            <a:r>
              <a:rPr lang="hu-HU" sz="2800" dirty="0"/>
              <a:t>A különféle lények, amelyeket ma sárkánynak hívunk, valószínűleg nem egy eredetűek, </a:t>
            </a:r>
            <a:r>
              <a:rPr lang="hu-HU" sz="2800" dirty="0" err="1"/>
              <a:t>demégis</a:t>
            </a:r>
            <a:r>
              <a:rPr lang="hu-HU" sz="2800" dirty="0"/>
              <a:t> egymással párhuzamosan jöttek létre különböző kultúrákban a világon, talán </a:t>
            </a:r>
            <a:r>
              <a:rPr lang="hu-HU" sz="2800" dirty="0" err="1"/>
              <a:t>fosszilizálódott</a:t>
            </a:r>
            <a:r>
              <a:rPr lang="hu-HU" sz="2800" dirty="0"/>
              <a:t> dinoszaurusz és őslénymaradványokra született magyarázatként.</a:t>
            </a:r>
            <a:r>
              <a:rPr lang="hu-HU" dirty="0"/>
              <a:t/>
            </a:r>
            <a:br>
              <a:rPr lang="hu-HU" dirty="0"/>
            </a:br>
            <a:endParaRPr lang="en-US" dirty="0"/>
          </a:p>
        </p:txBody>
      </p:sp>
      <p:pic>
        <p:nvPicPr>
          <p:cNvPr id="4" name="Tartalom helye 3" descr="ddd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685800"/>
            <a:ext cx="3985517" cy="50673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Szent György arkangyalt a sárkány legyőzőjének tekintik.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5486400" cy="5257800"/>
          </a:xfrm>
        </p:spPr>
        <p:txBody>
          <a:bodyPr>
            <a:normAutofit/>
          </a:bodyPr>
          <a:lstStyle/>
          <a:p>
            <a:r>
              <a:rPr lang="hu-HU" dirty="0"/>
              <a:t>A 15.század elején Magyarországon is működött egy magát Szent György védelme alá helyező világi lovagrend, a Sárkány Lovagrend. A rend jenképe egy sárkány, pontosabban egy </a:t>
            </a:r>
            <a:r>
              <a:rPr lang="hu-HU" dirty="0" err="1"/>
              <a:t>ouroborosz</a:t>
            </a:r>
            <a:r>
              <a:rPr lang="hu-HU" dirty="0"/>
              <a:t> volt. </a:t>
            </a:r>
            <a:r>
              <a:rPr lang="hu-HU" dirty="0" err="1"/>
              <a:t>Tegja</a:t>
            </a:r>
            <a:r>
              <a:rPr lang="hu-HU" dirty="0"/>
              <a:t> volt </a:t>
            </a:r>
            <a:r>
              <a:rPr lang="hu-HU" dirty="0" err="1"/>
              <a:t>Vlad</a:t>
            </a:r>
            <a:r>
              <a:rPr lang="hu-HU" dirty="0"/>
              <a:t>, havasalföldi fejedelem is, akit a sárkány neve után </a:t>
            </a:r>
            <a:r>
              <a:rPr lang="hu-HU" dirty="0" err="1"/>
              <a:t>Vlad</a:t>
            </a:r>
            <a:r>
              <a:rPr lang="hu-HU" dirty="0"/>
              <a:t> </a:t>
            </a:r>
            <a:r>
              <a:rPr lang="hu-HU" dirty="0" err="1"/>
              <a:t>Draculnak</a:t>
            </a:r>
            <a:r>
              <a:rPr lang="hu-HU" dirty="0"/>
              <a:t> neveztek el. Az ő fia volt a későbbi </a:t>
            </a:r>
            <a:r>
              <a:rPr lang="hu-HU" dirty="0" err="1"/>
              <a:t>Drakula</a:t>
            </a:r>
            <a:r>
              <a:rPr lang="hu-HU" dirty="0"/>
              <a:t>.</a:t>
            </a:r>
            <a:endParaRPr lang="hu-HU" dirty="0" smtClean="0"/>
          </a:p>
          <a:p>
            <a:endParaRPr lang="en-US" dirty="0"/>
          </a:p>
        </p:txBody>
      </p:sp>
      <p:pic>
        <p:nvPicPr>
          <p:cNvPr id="4" name="Kép 3" descr="ee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3048000"/>
            <a:ext cx="2472291" cy="327103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ényűző">
  <a:themeElements>
    <a:clrScheme name="Fényűző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ényűző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</TotalTime>
  <Words>323</Words>
  <Application>Microsoft Office PowerPoint</Application>
  <PresentationFormat>Diavetítés a képernyőre (4:3 oldalarány)</PresentationFormat>
  <Paragraphs>11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Fényűző</vt:lpstr>
      <vt:lpstr>Sárkány </vt:lpstr>
      <vt:lpstr>Mesebeli állat</vt:lpstr>
      <vt:lpstr>Az ezekben a lényekben való hit úgy látszik, hogy e  gigantikus, történelem előtti sárkányszerű hüllők ősei felől való legcsekélyebb ismeret nélkül keletkezett.</vt:lpstr>
      <vt:lpstr>Jellemzően nagy és hatalmas hüllő, mágikus vagy spirituális tulajdonságokkal. </vt:lpstr>
      <vt:lpstr>5. dia</vt:lpstr>
      <vt:lpstr>6. dia</vt:lpstr>
      <vt:lpstr>A különféle lények, amelyeket ma sárkánynak hívunk, valószínűleg nem egy eredetűek, demégis egymással párhuzamosan jöttek létre különböző kultúrákban a világon, talán fosszilizálódott dinoszaurusz és őslénymaradványokra született magyarázatként. </vt:lpstr>
      <vt:lpstr>Szent György arkangyalt a sárkány legyőzőjének tekintik.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szabo</dc:creator>
  <cp:lastModifiedBy>szabo</cp:lastModifiedBy>
  <cp:revision>2</cp:revision>
  <dcterms:created xsi:type="dcterms:W3CDTF">2016-05-31T19:55:16Z</dcterms:created>
  <dcterms:modified xsi:type="dcterms:W3CDTF">2016-05-31T20:12:16Z</dcterms:modified>
</cp:coreProperties>
</file>