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57" r:id="rId5"/>
    <p:sldId id="265" r:id="rId6"/>
    <p:sldId id="262" r:id="rId7"/>
    <p:sldId id="263" r:id="rId8"/>
    <p:sldId id="258" r:id="rId9"/>
    <p:sldId id="259" r:id="rId10"/>
    <p:sldId id="260" r:id="rId11"/>
    <p:sldId id="268" r:id="rId12"/>
    <p:sldId id="270" r:id="rId13"/>
    <p:sldId id="261" r:id="rId14"/>
    <p:sldId id="269" r:id="rId15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24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29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4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77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73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94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77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8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6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01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A770-F728-43BB-9131-B443FA0D55C4}" type="datetimeFigureOut">
              <a:rPr lang="hu-HU" smtClean="0"/>
              <a:t>2016.06.02.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3C7A-F07F-4FEF-8A72-9B314697FB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69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Dínóalbum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Victor </a:t>
            </a:r>
            <a:r>
              <a:rPr lang="hu-HU" dirty="0" smtClean="0"/>
              <a:t>András: </a:t>
            </a:r>
            <a:r>
              <a:rPr lang="hu-HU" dirty="0"/>
              <a:t>Pirinyó sárkányok</a:t>
            </a:r>
            <a:br>
              <a:rPr lang="hu-HU" dirty="0"/>
            </a:br>
            <a:r>
              <a:rPr lang="hu-HU" dirty="0" smtClean="0"/>
              <a:t>c. cikkéhez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Összeállította: Hevesi Mária</a:t>
            </a:r>
            <a:br>
              <a:rPr lang="hu-HU" sz="2400" dirty="0" smtClean="0"/>
            </a:br>
            <a:r>
              <a:rPr lang="hu-HU" sz="2400" dirty="0" smtClean="0"/>
              <a:t>Gyöngyösi Kálváriaparti Sport- és Általános Iskola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4090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raciliceratops-siz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0"/>
            <a:ext cx="7532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23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Velociraptor-with-feather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50"/>
            <a:ext cx="9144000" cy="5472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4355976" y="1196752"/>
            <a:ext cx="17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Velociraptor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75703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255992" cy="648183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23728" y="1268760"/>
            <a:ext cx="19094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Archeopteryx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03983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icroraptor_gu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3"/>
            <a:ext cx="9144000" cy="5983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836712"/>
            <a:ext cx="1724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Microraptor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28182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867" y="332656"/>
            <a:ext cx="8225557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Sárkányfű vagy tárkony, </a:t>
            </a:r>
            <a:r>
              <a:rPr kumimoji="0" lang="hu-HU" altLang="hu-HU" sz="15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Artemisia</a:t>
            </a:r>
            <a:r>
              <a:rPr kumimoji="0" lang="hu-HU" altLang="hu-HU" sz="15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hu-HU" altLang="hu-HU" sz="15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dracunculus</a:t>
            </a:r>
            <a:r>
              <a:rPr kumimoji="0" lang="hu-HU" altLang="hu-H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u-HU" altLang="hu-H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hu-HU" altLang="hu-HU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hu-HU" altLang="hu-HU" sz="5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S</a:t>
            </a:r>
            <a:r>
              <a:rPr kumimoji="0" lang="hu-HU" altLang="hu-H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zármazása, elterjedése. Őshazája Közép- és Észak-Ázsia, a Kaukázus és a Távol-Kelet. Európában és Kaliforniában nagyobb területen termesztik. Mostoha, elfeledett, cserjeszerű növényünk. Hazánkban újabban ismét terjed</a:t>
            </a:r>
            <a:r>
              <a:rPr kumimoji="0" lang="hu-HU" altLang="hu-H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. Vékony</a:t>
            </a:r>
            <a:r>
              <a:rPr kumimoji="0" lang="hu-HU" altLang="hu-H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, hosszú, üde fűzöld hajtásai és levelei magas, különleges bokrot alkotnak. Az egyik legkitűnőbb növényi ízesítőnk. Hajtásait zölden és szárítva használják fűszerezésre.</a:t>
            </a:r>
            <a:r>
              <a:rPr kumimoji="0" lang="hu-HU" altLang="hu-HU" sz="7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hu-HU" altLang="hu-HU" sz="15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hu-HU" altLang="hu-HU" sz="1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hu-HU" altLang="hu-HU" sz="15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arykana.lapunk.hu/tarhely/arykana/kepek/tar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1614488"/>
            <a:ext cx="12096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arykana.lapunk.hu/tarhely/arykana/kepek/frenchtarr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736304" cy="36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1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-Rex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250"/>
            <a:ext cx="9144000" cy="5395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836712"/>
            <a:ext cx="2527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Tyrannosaurus</a:t>
            </a:r>
            <a:r>
              <a:rPr lang="hu-HU" sz="2400" b="1" dirty="0" smtClean="0"/>
              <a:t> rex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9696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auroposeid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836712"/>
            <a:ext cx="209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Sauroposeidon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71128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00px-Sauroposeidon_Scale_Diagram_Steveoc86.sv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413"/>
            <a:ext cx="9144000" cy="5335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836712"/>
            <a:ext cx="209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Sauroposeidon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28608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tegosaurus-detail-head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825"/>
            <a:ext cx="9144000" cy="4576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836712"/>
            <a:ext cx="173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Stegosaurus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25501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4" y="639962"/>
            <a:ext cx="8424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83568" y="409129"/>
            <a:ext cx="197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Protoceratops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59764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sittacosaurus_09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9144000" cy="49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836712"/>
            <a:ext cx="203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Psittacosaurus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28759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oraptor_sketch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103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645467"/>
            <a:ext cx="1292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Eoraptor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86641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raciliceratops_B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"/>
            <a:ext cx="9144000" cy="5726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899592" y="836712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Graciliceratops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22214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Diavetítés a képernyőre (4:3 oldalarány)</PresentationFormat>
  <Paragraphs>16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Verdana</vt:lpstr>
      <vt:lpstr>Office-téma</vt:lpstr>
      <vt:lpstr>Dínóalbum Victor András: Pirinyó sárkányok c. cikkéhez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Windows-felhasználó</dc:creator>
  <cp:lastModifiedBy>Felhasználó</cp:lastModifiedBy>
  <cp:revision>6</cp:revision>
  <dcterms:created xsi:type="dcterms:W3CDTF">2016-05-19T13:27:04Z</dcterms:created>
  <dcterms:modified xsi:type="dcterms:W3CDTF">2016-06-02T16:55:51Z</dcterms:modified>
</cp:coreProperties>
</file>