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60"/>
  </p:normalViewPr>
  <p:slideViewPr>
    <p:cSldViewPr>
      <p:cViewPr varScale="1">
        <p:scale>
          <a:sx n="50" d="100"/>
          <a:sy n="50" d="100"/>
        </p:scale>
        <p:origin x="-13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3DD1F7-2098-4DA5-93B3-11190384AD66}" type="datetimeFigureOut">
              <a:rPr lang="hu-HU" smtClean="0"/>
              <a:pPr/>
              <a:t>2017.02.09.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56C2E1-F5C7-4CA4-AA40-4619A4C536B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Segédanyag a Szitakötő folyóirat 36. számához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középkori lovagok harci viselete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Lábvért</a:t>
            </a:r>
            <a:endParaRPr lang="hu-HU" b="1" dirty="0"/>
          </a:p>
        </p:txBody>
      </p:sp>
      <p:pic>
        <p:nvPicPr>
          <p:cNvPr id="5" name="Tartalom helye 4" descr="lá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3004750" cy="4338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Tartalom helye 5" descr="lávér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93848" y="1104850"/>
            <a:ext cx="3107241" cy="46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fegyver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31478"/>
            <a:ext cx="6715172" cy="348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Fegyverek: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lópá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57620" y="428604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hu-HU" sz="2000" dirty="0" smtClean="0"/>
              <a:t>A lovagok – ha elég gazdagok voltak és kedvenc állatukat is óvni akarták  a harci sérülésektől–  lovuk számára is készíttettek védőfelszerelést.</a:t>
            </a: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ló páncélzata</a:t>
            </a:r>
            <a:endParaRPr lang="hu-HU" sz="2800" dirty="0"/>
          </a:p>
        </p:txBody>
      </p:sp>
      <p:pic>
        <p:nvPicPr>
          <p:cNvPr id="3075" name="Picture 3" descr="C:\Users\amari\Desktop\lópá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86190"/>
            <a:ext cx="2952525" cy="2211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mari\Desktop\lómú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357430"/>
            <a:ext cx="3155949" cy="236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19116"/>
          </a:xfrm>
        </p:spPr>
        <p:txBody>
          <a:bodyPr/>
          <a:lstStyle/>
          <a:p>
            <a:r>
              <a:rPr lang="hu-HU" sz="1800" dirty="0" smtClean="0"/>
              <a:t>Készítette: Feketéné Németh Annamária – Kispesti Kós Károly Általános Iskola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  <p:pic>
        <p:nvPicPr>
          <p:cNvPr id="4" name="Picture 7" descr="E:\lovag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71744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33694"/>
          </a:xfrm>
        </p:spPr>
        <p:txBody>
          <a:bodyPr/>
          <a:lstStyle/>
          <a:p>
            <a:r>
              <a:rPr lang="hu-HU" dirty="0" smtClean="0"/>
              <a:t>A kifejezés használata a középkorban terjedt el: lovas, páncélos, nehézfegyverzetű katonát értünk rajta.</a:t>
            </a:r>
          </a:p>
          <a:p>
            <a:r>
              <a:rPr lang="hu-HU" dirty="0" smtClean="0"/>
              <a:t>A páncélos lovast az 1100-as évektől nevezik lovagnak. Ettől kezdve ezzel a szóval az olyan nemesi származású lovas harcost jelölték, aki háború esetén fegyverrel szolgálta urát, és élete végéig hűséggel tartozott neki.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lovag:</a:t>
            </a:r>
            <a:endParaRPr lang="hu-HU" b="1" dirty="0"/>
          </a:p>
        </p:txBody>
      </p:sp>
      <p:sp>
        <p:nvSpPr>
          <p:cNvPr id="1026" name="AutoShape 2" descr="Képtalálat a következőre: „lovag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7" name="Picture 3" descr="C:\Users\amari\Desktop\14377412531652318_origina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71942"/>
            <a:ext cx="2000264" cy="251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fegyverek és páncélo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7953" y="457200"/>
            <a:ext cx="3806894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Harcok, háborúk, lovagi tornák idején hordott páncélruha és alkalmazott fegyverzet.</a:t>
            </a: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Lovagi viselet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Sisak</a:t>
            </a:r>
            <a:endParaRPr lang="hu-HU" b="1" dirty="0"/>
          </a:p>
        </p:txBody>
      </p:sp>
      <p:pic>
        <p:nvPicPr>
          <p:cNvPr id="16387" name="Picture 3" descr="C:\Users\amari\Desktop\220px-Angol_rangjelölő_sisakok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2928958" cy="4406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9" name="Picture 5" descr="C:\Users\amari\Desktop\militaria_lovagi_sisak_masolat_1845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732489" cy="3857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/>
          <a:lstStyle/>
          <a:p>
            <a:r>
              <a:rPr lang="hu-HU" b="1" dirty="0" smtClean="0"/>
              <a:t>Mellvért</a:t>
            </a:r>
            <a:endParaRPr lang="hu-HU" b="1" dirty="0"/>
          </a:p>
        </p:txBody>
      </p:sp>
      <p:pic>
        <p:nvPicPr>
          <p:cNvPr id="17410" name="Picture 2" descr="C:\Users\amari\Desktop\mellvé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642918"/>
            <a:ext cx="2714644" cy="3615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1" name="Picture 3" descr="C:\Users\amari\Desktop\mell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921255" cy="3690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Lánc- vagy sodronying</a:t>
            </a:r>
            <a:endParaRPr lang="hu-HU" b="1" dirty="0"/>
          </a:p>
        </p:txBody>
      </p:sp>
      <p:pic>
        <p:nvPicPr>
          <p:cNvPr id="18434" name="Picture 2" descr="C:\Users\amari\Desktop\lánc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04689"/>
            <a:ext cx="3286148" cy="427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amari\Desktop\lán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00174"/>
            <a:ext cx="19050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Users\amari\Desktop\lánc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200026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Páncéling</a:t>
            </a:r>
            <a:endParaRPr lang="hu-HU" b="1" dirty="0"/>
          </a:p>
        </p:txBody>
      </p:sp>
      <p:pic>
        <p:nvPicPr>
          <p:cNvPr id="1026" name="Picture 2" descr="C:\Users\amari\Desktop\páncél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876752" cy="3167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amari\Desktop\panceling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85992"/>
            <a:ext cx="4878693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címerhordozó pajzso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2714644" cy="173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lovagok felsőtestét védő eszköz,melyre családi jeleket festettek, így alakultak ki  később a  címerek.</a:t>
            </a:r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Pajzs</a:t>
            </a:r>
            <a:endParaRPr lang="hu-HU" sz="3200" dirty="0"/>
          </a:p>
        </p:txBody>
      </p:sp>
      <p:pic>
        <p:nvPicPr>
          <p:cNvPr id="1026" name="Picture 2" descr="C:\Users\amari\Desktop\szentfoldon_harcolo_lovagrendek_642_20100622213351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87862"/>
            <a:ext cx="3500462" cy="4172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Páncélkesztyű</a:t>
            </a:r>
            <a:endParaRPr lang="hu-HU" b="1" dirty="0"/>
          </a:p>
        </p:txBody>
      </p:sp>
      <p:pic>
        <p:nvPicPr>
          <p:cNvPr id="2050" name="Picture 2" descr="C:\Users\amari\Desktop\pánc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3540132" cy="318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amari\Desktop\páncélkeszty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3866497" cy="229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245</TotalTime>
  <Words>151</Words>
  <Application>Microsoft Office PowerPoint</Application>
  <PresentationFormat>Diavetítés a képernyőre (4:3 oldalarány)</PresentationFormat>
  <Paragraphs>20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Papír</vt:lpstr>
      <vt:lpstr>A középkori lovagok harci viselete</vt:lpstr>
      <vt:lpstr>A lovag:</vt:lpstr>
      <vt:lpstr>Lovagi viselet</vt:lpstr>
      <vt:lpstr>Sisak</vt:lpstr>
      <vt:lpstr>Mellvért</vt:lpstr>
      <vt:lpstr>Lánc- vagy sodronying</vt:lpstr>
      <vt:lpstr>Páncéling</vt:lpstr>
      <vt:lpstr>Pajzs</vt:lpstr>
      <vt:lpstr>Páncélkesztyű</vt:lpstr>
      <vt:lpstr>Lábvért</vt:lpstr>
      <vt:lpstr>Fegyverek:</vt:lpstr>
      <vt:lpstr>A ló páncélzata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amari</dc:creator>
  <cp:lastModifiedBy>amari</cp:lastModifiedBy>
  <cp:revision>28</cp:revision>
  <dcterms:created xsi:type="dcterms:W3CDTF">2017-02-09T11:18:31Z</dcterms:created>
  <dcterms:modified xsi:type="dcterms:W3CDTF">2017-02-09T19:57:24Z</dcterms:modified>
</cp:coreProperties>
</file>