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49D72-C553-4C7B-AC7F-1625CE97D064}" type="datetimeFigureOut">
              <a:rPr lang="en-US" smtClean="0"/>
              <a:t>4/12/2017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3BDFD-BF01-43A6-900D-8BAF3D25FB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49D72-C553-4C7B-AC7F-1625CE97D064}" type="datetimeFigureOut">
              <a:rPr lang="en-US" smtClean="0"/>
              <a:t>4/12/2017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3BDFD-BF01-43A6-900D-8BAF3D25FB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49D72-C553-4C7B-AC7F-1625CE97D064}" type="datetimeFigureOut">
              <a:rPr lang="en-US" smtClean="0"/>
              <a:t>4/12/2017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3BDFD-BF01-43A6-900D-8BAF3D25FB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49D72-C553-4C7B-AC7F-1625CE97D064}" type="datetimeFigureOut">
              <a:rPr lang="en-US" smtClean="0"/>
              <a:t>4/12/2017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3BDFD-BF01-43A6-900D-8BAF3D25FB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49D72-C553-4C7B-AC7F-1625CE97D064}" type="datetimeFigureOut">
              <a:rPr lang="en-US" smtClean="0"/>
              <a:t>4/12/2017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3BDFD-BF01-43A6-900D-8BAF3D25FB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49D72-C553-4C7B-AC7F-1625CE97D064}" type="datetimeFigureOut">
              <a:rPr lang="en-US" smtClean="0"/>
              <a:t>4/12/2017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3BDFD-BF01-43A6-900D-8BAF3D25FB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49D72-C553-4C7B-AC7F-1625CE97D064}" type="datetimeFigureOut">
              <a:rPr lang="en-US" smtClean="0"/>
              <a:t>4/12/2017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3BDFD-BF01-43A6-900D-8BAF3D25FB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49D72-C553-4C7B-AC7F-1625CE97D064}" type="datetimeFigureOut">
              <a:rPr lang="en-US" smtClean="0"/>
              <a:t>4/12/2017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3BDFD-BF01-43A6-900D-8BAF3D25FB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49D72-C553-4C7B-AC7F-1625CE97D064}" type="datetimeFigureOut">
              <a:rPr lang="en-US" smtClean="0"/>
              <a:t>4/12/2017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3BDFD-BF01-43A6-900D-8BAF3D25FB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49D72-C553-4C7B-AC7F-1625CE97D064}" type="datetimeFigureOut">
              <a:rPr lang="en-US" smtClean="0"/>
              <a:t>4/12/2017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3BDFD-BF01-43A6-900D-8BAF3D25FB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49D72-C553-4C7B-AC7F-1625CE97D064}" type="datetimeFigureOut">
              <a:rPr lang="en-US" smtClean="0"/>
              <a:t>4/12/2017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3BDFD-BF01-43A6-900D-8BAF3D25FB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E49D72-C553-4C7B-AC7F-1625CE97D064}" type="datetimeFigureOut">
              <a:rPr lang="en-US" smtClean="0"/>
              <a:t>4/12/2017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F3BDFD-BF01-43A6-900D-8BAF3D25FB8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1016914" y="-888088"/>
            <a:ext cx="6729174" cy="87630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914400" y="990600"/>
            <a:ext cx="1981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 err="1"/>
              <a:t>Búth</a:t>
            </a:r>
            <a:r>
              <a:rPr lang="en-US" sz="1400" dirty="0"/>
              <a:t> </a:t>
            </a:r>
            <a:r>
              <a:rPr lang="en-US" sz="1400" dirty="0" err="1"/>
              <a:t>Emília</a:t>
            </a:r>
            <a:endParaRPr lang="en-US" sz="1400" dirty="0"/>
          </a:p>
          <a:p>
            <a:pPr algn="ctr"/>
            <a:r>
              <a:rPr lang="en-US" sz="1400" dirty="0"/>
              <a:t>ARANYALMÁK</a:t>
            </a:r>
          </a:p>
        </p:txBody>
      </p:sp>
      <p:sp>
        <p:nvSpPr>
          <p:cNvPr id="6" name="Rectangle 5"/>
          <p:cNvSpPr/>
          <p:nvPr/>
        </p:nvSpPr>
        <p:spPr>
          <a:xfrm>
            <a:off x="990601" y="1513820"/>
            <a:ext cx="1905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1200" dirty="0"/>
              <a:t>Egyformák s mégse!</a:t>
            </a:r>
          </a:p>
          <a:p>
            <a:r>
              <a:rPr lang="hu-HU" sz="1200" dirty="0"/>
              <a:t>Semmi nem ugyanaz.</a:t>
            </a:r>
          </a:p>
          <a:p>
            <a:r>
              <a:rPr lang="hu-HU" sz="1200" dirty="0"/>
              <a:t>Hópihe szirmokkal</a:t>
            </a:r>
          </a:p>
          <a:p>
            <a:r>
              <a:rPr lang="hu-HU" sz="1200" dirty="0"/>
              <a:t>zsonglőrködik a tavasz.</a:t>
            </a:r>
          </a:p>
          <a:p>
            <a:endParaRPr lang="hu-HU" sz="1200" dirty="0"/>
          </a:p>
          <a:p>
            <a:r>
              <a:rPr lang="hu-HU" sz="1200" dirty="0"/>
              <a:t>Szél zümmög: egyetlen ágra</a:t>
            </a:r>
          </a:p>
          <a:p>
            <a:r>
              <a:rPr lang="hu-HU" sz="1200" dirty="0"/>
              <a:t>több nem is férne.</a:t>
            </a:r>
          </a:p>
          <a:p>
            <a:r>
              <a:rPr lang="hu-HU" sz="1200" dirty="0"/>
              <a:t>Almavirág az</a:t>
            </a:r>
          </a:p>
          <a:p>
            <a:r>
              <a:rPr lang="hu-HU" sz="1200" dirty="0"/>
              <a:t>almavirágnak testvére.</a:t>
            </a:r>
          </a:p>
          <a:p>
            <a:endParaRPr lang="hu-HU" sz="1200" dirty="0"/>
          </a:p>
          <a:p>
            <a:r>
              <a:rPr lang="hu-HU" sz="1200" dirty="0"/>
              <a:t>Virágban alma.</a:t>
            </a:r>
          </a:p>
          <a:p>
            <a:r>
              <a:rPr lang="hu-HU" sz="1200" dirty="0"/>
              <a:t>Almában virág. Ez a rend.</a:t>
            </a:r>
          </a:p>
          <a:p>
            <a:r>
              <a:rPr lang="hu-HU" sz="1200" dirty="0"/>
              <a:t>Hold gömbölyödik,</a:t>
            </a:r>
          </a:p>
          <a:p>
            <a:r>
              <a:rPr lang="hu-HU" sz="1200" dirty="0"/>
              <a:t>Nap fényesedik odafent.</a:t>
            </a:r>
          </a:p>
          <a:p>
            <a:endParaRPr lang="hu-HU" sz="1200" dirty="0"/>
          </a:p>
          <a:p>
            <a:r>
              <a:rPr lang="hu-HU" sz="1200" dirty="0"/>
              <a:t>Álmodik a nyár:</a:t>
            </a:r>
          </a:p>
          <a:p>
            <a:r>
              <a:rPr lang="hu-HU" sz="1200" dirty="0"/>
              <a:t>Bukfencet, piros epret.</a:t>
            </a:r>
          </a:p>
          <a:p>
            <a:r>
              <a:rPr lang="hu-HU" sz="1200" dirty="0"/>
              <a:t>Gyerekzsivaj</a:t>
            </a:r>
          </a:p>
          <a:p>
            <a:r>
              <a:rPr lang="hu-HU" sz="1200" dirty="0"/>
              <a:t>tölti be a szobát, a kertet.</a:t>
            </a:r>
          </a:p>
          <a:p>
            <a:endParaRPr lang="hu-HU" sz="1200" dirty="0"/>
          </a:p>
          <a:p>
            <a:r>
              <a:rPr lang="hu-HU" sz="1200" dirty="0"/>
              <a:t>Eső és szivárvány</a:t>
            </a:r>
          </a:p>
          <a:p>
            <a:r>
              <a:rPr lang="hu-HU" sz="1200" dirty="0"/>
              <a:t>köszönget az ősznek.</a:t>
            </a:r>
          </a:p>
          <a:p>
            <a:r>
              <a:rPr lang="hu-HU" sz="1200" dirty="0"/>
              <a:t>Az almák, mint a lombok,</a:t>
            </a:r>
          </a:p>
          <a:p>
            <a:r>
              <a:rPr lang="hu-HU" sz="1200" dirty="0"/>
              <a:t>aranyra festődnek.</a:t>
            </a:r>
            <a:endParaRPr lang="en-US" sz="1200" dirty="0"/>
          </a:p>
        </p:txBody>
      </p:sp>
      <p:sp>
        <p:nvSpPr>
          <p:cNvPr id="7" name="TextBox 6"/>
          <p:cNvSpPr txBox="1"/>
          <p:nvPr/>
        </p:nvSpPr>
        <p:spPr>
          <a:xfrm>
            <a:off x="533400" y="30487"/>
            <a:ext cx="324018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400" dirty="0" smtClean="0"/>
              <a:t>VERSILLUSZTRÁCIÓ A KÖLTÉSZET NAPJÁRA</a:t>
            </a:r>
            <a:endParaRPr lang="en-US" sz="1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88</Words>
  <Application>Microsoft Office PowerPoint</Application>
  <PresentationFormat>On-screen Show (4:3)</PresentationFormat>
  <Paragraphs>27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1</cp:revision>
  <dcterms:created xsi:type="dcterms:W3CDTF">2017-04-12T09:34:03Z</dcterms:created>
  <dcterms:modified xsi:type="dcterms:W3CDTF">2017-04-12T09:34:50Z</dcterms:modified>
</cp:coreProperties>
</file>