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zo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hőlégballon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Segédanyag a Szitakötő folyóirat 38. számában megjelent Nagy Sára: Mint a madár?  című  írásának feldolgozásához</a:t>
            </a:r>
          </a:p>
          <a:p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Készítette:Feketéné Németh Annamária</a:t>
            </a:r>
            <a:endParaRPr lang="hu-H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Felhasznalo\Asztal\hőlég\20120908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88232" cy="2784309"/>
          </a:xfrm>
          <a:prstGeom prst="rect">
            <a:avLst/>
          </a:prstGeom>
          <a:noFill/>
        </p:spPr>
      </p:pic>
      <p:pic>
        <p:nvPicPr>
          <p:cNvPr id="2051" name="Picture 3" descr="C:\Documents and Settings\Felhasznalo\Asztal\hőlég\20120908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088232" cy="2784309"/>
          </a:xfrm>
          <a:prstGeom prst="rect">
            <a:avLst/>
          </a:prstGeom>
          <a:noFill/>
        </p:spPr>
      </p:pic>
      <p:pic>
        <p:nvPicPr>
          <p:cNvPr id="2052" name="Picture 4" descr="C:\Documents and Settings\Felhasznalo\Asztal\hőlég\20120908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260649"/>
            <a:ext cx="2052228" cy="2736304"/>
          </a:xfrm>
          <a:prstGeom prst="rect">
            <a:avLst/>
          </a:prstGeom>
          <a:noFill/>
        </p:spPr>
      </p:pic>
      <p:pic>
        <p:nvPicPr>
          <p:cNvPr id="2053" name="Picture 5" descr="C:\Documents and Settings\Felhasznalo\Asztal\hőlég\20120908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3744416" cy="2808312"/>
          </a:xfrm>
          <a:prstGeom prst="rect">
            <a:avLst/>
          </a:prstGeom>
          <a:noFill/>
        </p:spPr>
      </p:pic>
      <p:pic>
        <p:nvPicPr>
          <p:cNvPr id="2054" name="Picture 6" descr="C:\Documents and Settings\Felhasznalo\Asztal\hőlég\201209082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29000"/>
            <a:ext cx="2376264" cy="3168352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7236296" y="3789040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saját fotók (</a:t>
            </a:r>
            <a:r>
              <a:rPr lang="hu-H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Hőlégballonos találkozó 2012.09.08., Agárd)</a:t>
            </a:r>
            <a:endParaRPr lang="hu-H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www.holegballon.hu</a:t>
            </a:r>
          </a:p>
          <a:p>
            <a:r>
              <a:rPr lang="hu-HU" dirty="0" smtClean="0"/>
              <a:t>www.holegballon.eu</a:t>
            </a:r>
          </a:p>
          <a:p>
            <a:r>
              <a:rPr lang="hu-HU" dirty="0" smtClean="0"/>
              <a:t>www.ballon.hu</a:t>
            </a:r>
          </a:p>
          <a:p>
            <a:r>
              <a:rPr lang="hu-HU" dirty="0" smtClean="0"/>
              <a:t>hu.wikipedia.org</a:t>
            </a:r>
            <a:endParaRPr lang="hu-H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MEGHATÁROZÁS</a:t>
            </a:r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hőlégballon szabad ballon, melynek felhajtóerejét kizárólag a levegő felfűtése adja. A kupola nem tartalmazhat más gázt, mint levegőt és normális égésterméket.</a:t>
            </a:r>
            <a:endParaRPr lang="hu-HU" sz="2000" dirty="0"/>
          </a:p>
        </p:txBody>
      </p:sp>
      <p:pic>
        <p:nvPicPr>
          <p:cNvPr id="13" name="Tartalom helye 12" descr="201209082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044732"/>
            <a:ext cx="5429703" cy="4472500"/>
          </a:xfrm>
        </p:spPr>
      </p:pic>
      <p:sp>
        <p:nvSpPr>
          <p:cNvPr id="14" name="Szövegdoboz 13"/>
          <p:cNvSpPr txBox="1"/>
          <p:nvPr/>
        </p:nvSpPr>
        <p:spPr>
          <a:xfrm>
            <a:off x="4139952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Felszálló ballon (saját fotó)</a:t>
            </a:r>
            <a:endParaRPr lang="hu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/>
              <a:t>3.szd. : Kína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Kong Ming repülő lámpása mécsessel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17.szd. : Francesco Lana Terzi megállapítása: a levegőnek súlya van.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1709: Bartolomeu de Gusmao: bemutató a portugál udvarban.</a:t>
            </a:r>
            <a:endParaRPr lang="hu-HU" sz="2000" dirty="0"/>
          </a:p>
        </p:txBody>
      </p:sp>
      <p:pic>
        <p:nvPicPr>
          <p:cNvPr id="5" name="Tartalom helye 4" descr="lufimode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3394" y="1340769"/>
            <a:ext cx="5294706" cy="3600400"/>
          </a:xfrm>
        </p:spPr>
      </p:pic>
      <p:sp>
        <p:nvSpPr>
          <p:cNvPr id="7" name="Szövegdoboz 6"/>
          <p:cNvSpPr txBox="1"/>
          <p:nvPr/>
        </p:nvSpPr>
        <p:spPr>
          <a:xfrm>
            <a:off x="4067944" y="530120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(www.ballon.hu)</a:t>
            </a:r>
            <a:endParaRPr lang="hu-H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9512" y="0"/>
            <a:ext cx="6851104" cy="1001266"/>
          </a:xfrm>
        </p:spPr>
        <p:txBody>
          <a:bodyPr/>
          <a:lstStyle/>
          <a:p>
            <a:r>
              <a:rPr lang="hu-HU" dirty="0" smtClean="0"/>
              <a:t>Első ballonok</a:t>
            </a:r>
            <a:endParaRPr lang="hu-HU" dirty="0"/>
          </a:p>
        </p:txBody>
      </p:sp>
      <p:pic>
        <p:nvPicPr>
          <p:cNvPr id="8" name="Tartalom helye 7" descr="mongolfi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2" y="908720"/>
            <a:ext cx="3240361" cy="4421742"/>
          </a:xfrm>
        </p:spPr>
      </p:pic>
      <p:pic>
        <p:nvPicPr>
          <p:cNvPr id="9" name="Tartalom helye 8" descr="turuls 1.magyar ball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3349209" cy="4392488"/>
          </a:xfrm>
        </p:spPr>
      </p:pic>
      <p:sp>
        <p:nvSpPr>
          <p:cNvPr id="11" name="Szövegdoboz 10"/>
          <p:cNvSpPr txBox="1"/>
          <p:nvPr/>
        </p:nvSpPr>
        <p:spPr>
          <a:xfrm>
            <a:off x="395536" y="55892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1783. 09. 19. Montgolfier fivérek</a:t>
            </a:r>
          </a:p>
          <a:p>
            <a:pPr algn="ctr"/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Aerostat Reveillon</a:t>
            </a:r>
            <a:endParaRPr lang="hu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283968" y="55892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1902. 05.01. Turul </a:t>
            </a:r>
          </a:p>
          <a:p>
            <a:pPr algn="ctr"/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Első magyar tulajdonú ballon</a:t>
            </a:r>
            <a:endParaRPr lang="hu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555776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(hu.wikipedia.org)</a:t>
            </a:r>
            <a:endParaRPr lang="hu-H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ballon részei:</a:t>
            </a:r>
            <a:endParaRPr lang="hu-HU" dirty="0"/>
          </a:p>
        </p:txBody>
      </p:sp>
      <p:pic>
        <p:nvPicPr>
          <p:cNvPr id="9" name="Tartalom helye 8" descr="20120908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556792"/>
            <a:ext cx="4876800" cy="3657600"/>
          </a:xfrm>
        </p:spPr>
      </p:pic>
      <p:sp>
        <p:nvSpPr>
          <p:cNvPr id="10" name="Szövegdoboz 9"/>
          <p:cNvSpPr txBox="1"/>
          <p:nvPr/>
        </p:nvSpPr>
        <p:spPr>
          <a:xfrm>
            <a:off x="395536" y="19888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/>
              <a:t>burkolat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kötélzet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139952" y="56612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saját fotó</a:t>
            </a:r>
            <a:endParaRPr lang="hu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201209081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038600" cy="3028950"/>
          </a:xfrm>
        </p:spPr>
      </p:pic>
      <p:pic>
        <p:nvPicPr>
          <p:cNvPr id="6" name="Tartalom helye 5" descr="201209081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4038600" cy="3028950"/>
          </a:xfrm>
        </p:spPr>
      </p:pic>
      <p:sp>
        <p:nvSpPr>
          <p:cNvPr id="7" name="Szövegdoboz 6"/>
          <p:cNvSpPr txBox="1"/>
          <p:nvPr/>
        </p:nvSpPr>
        <p:spPr>
          <a:xfrm>
            <a:off x="251520" y="537321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/>
              <a:t>kosár vagy gondola (benne gázpalackok)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44008" y="4766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/>
              <a:t>égő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588224" y="2636912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saját fotók</a:t>
            </a:r>
            <a:endParaRPr lang="hu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Működési elv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Felemelkedés: töltőgáz melegítése</a:t>
            </a:r>
          </a:p>
          <a:p>
            <a:r>
              <a:rPr lang="hu-HU" sz="3200" dirty="0" smtClean="0"/>
              <a:t>Süllyesztés: melegítés kikapcsolása</a:t>
            </a:r>
          </a:p>
          <a:p>
            <a:r>
              <a:rPr lang="hu-HU" sz="3200" dirty="0" smtClean="0"/>
              <a:t>Vízszintes mozgás: felemelés-leengedés, mert a szél különböző magasságban más-más irányból fúj</a:t>
            </a:r>
            <a:endParaRPr lang="hu-HU" sz="32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Repülést meghatározó tényezők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/>
              <a:t>A ballon és egyéb szerkezeti részek össztömege</a:t>
            </a:r>
          </a:p>
          <a:p>
            <a:r>
              <a:rPr lang="hu-HU" sz="3200" dirty="0" smtClean="0"/>
              <a:t>A ballon térfogata, anyaga</a:t>
            </a:r>
          </a:p>
          <a:p>
            <a:r>
              <a:rPr lang="hu-HU" sz="3200" dirty="0" smtClean="0"/>
              <a:t>A ballon levegőjének hőmérséklete</a:t>
            </a:r>
          </a:p>
          <a:p>
            <a:r>
              <a:rPr lang="hu-HU" sz="3200" dirty="0" smtClean="0"/>
              <a:t>A külső környezet hőmérséklete</a:t>
            </a:r>
          </a:p>
          <a:p>
            <a:endParaRPr lang="hu-H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7544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Egy felszállás története képekben: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Felhasznalo\Asztal\hőlég\20120908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688299" cy="2016224"/>
          </a:xfrm>
          <a:prstGeom prst="rect">
            <a:avLst/>
          </a:prstGeom>
          <a:noFill/>
        </p:spPr>
      </p:pic>
      <p:pic>
        <p:nvPicPr>
          <p:cNvPr id="1027" name="Picture 3" descr="C:\Documents and Settings\Felhasznalo\Asztal\hőlég\20120908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46702"/>
            <a:ext cx="2736304" cy="2052228"/>
          </a:xfrm>
          <a:prstGeom prst="rect">
            <a:avLst/>
          </a:prstGeom>
          <a:noFill/>
        </p:spPr>
      </p:pic>
      <p:pic>
        <p:nvPicPr>
          <p:cNvPr id="1028" name="Picture 4" descr="C:\Documents and Settings\Felhasznalo\Asztal\hőlég\20120908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764704"/>
            <a:ext cx="2688299" cy="2016224"/>
          </a:xfrm>
          <a:prstGeom prst="rect">
            <a:avLst/>
          </a:prstGeom>
          <a:noFill/>
        </p:spPr>
      </p:pic>
      <p:pic>
        <p:nvPicPr>
          <p:cNvPr id="1029" name="Picture 5" descr="C:\Documents and Settings\Felhasznalo\Asztal\hőlég\20120908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140968"/>
            <a:ext cx="2538282" cy="3384376"/>
          </a:xfrm>
          <a:prstGeom prst="rect">
            <a:avLst/>
          </a:prstGeom>
          <a:noFill/>
        </p:spPr>
      </p:pic>
      <p:pic>
        <p:nvPicPr>
          <p:cNvPr id="1030" name="Picture 6" descr="C:\Documents and Settings\Felhasznalo\Asztal\hőlég\20120908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3978" y="3140969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</TotalTime>
  <Words>202</Words>
  <Application>Microsoft Office PowerPoint</Application>
  <PresentationFormat>Diavetítés a képernyőre (4:3 oldalarány)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Lendület</vt:lpstr>
      <vt:lpstr>A hőlégballon</vt:lpstr>
      <vt:lpstr>MEGHATÁROZÁS</vt:lpstr>
      <vt:lpstr>kezdetek</vt:lpstr>
      <vt:lpstr>Első ballonok</vt:lpstr>
      <vt:lpstr>A ballon részei:</vt:lpstr>
      <vt:lpstr>6. dia</vt:lpstr>
      <vt:lpstr>Működési elv</vt:lpstr>
      <vt:lpstr>Repülést meghatározó tényezők</vt:lpstr>
      <vt:lpstr>9. dia</vt:lpstr>
      <vt:lpstr>10. dia</vt:lpstr>
      <vt:lpstr>Felhasznált irodalom: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hőlégballon</dc:title>
  <cp:lastModifiedBy>amari</cp:lastModifiedBy>
  <cp:revision>10</cp:revision>
  <dcterms:modified xsi:type="dcterms:W3CDTF">2017-05-15T18:58:02Z</dcterms:modified>
</cp:coreProperties>
</file>