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1786-AF65-4E50-8DA2-F73ABE3445C0}" type="datetimeFigureOut">
              <a:rPr lang="hu-HU" smtClean="0"/>
              <a:t>2018.04.12.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A6F1-8FB3-4429-B6FD-DEF833DACE8B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1786-AF65-4E50-8DA2-F73ABE3445C0}" type="datetimeFigureOut">
              <a:rPr lang="hu-HU" smtClean="0"/>
              <a:t>2018.04.12.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A6F1-8FB3-4429-B6FD-DEF833DACE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1786-AF65-4E50-8DA2-F73ABE3445C0}" type="datetimeFigureOut">
              <a:rPr lang="hu-HU" smtClean="0"/>
              <a:t>2018.04.12.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A6F1-8FB3-4429-B6FD-DEF833DACE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1786-AF65-4E50-8DA2-F73ABE3445C0}" type="datetimeFigureOut">
              <a:rPr lang="hu-HU" smtClean="0"/>
              <a:t>2018.04.12.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A6F1-8FB3-4429-B6FD-DEF833DACE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1786-AF65-4E50-8DA2-F73ABE3445C0}" type="datetimeFigureOut">
              <a:rPr lang="hu-HU" smtClean="0"/>
              <a:t>2018.04.12.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A6F1-8FB3-4429-B6FD-DEF833DACE8B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1786-AF65-4E50-8DA2-F73ABE3445C0}" type="datetimeFigureOut">
              <a:rPr lang="hu-HU" smtClean="0"/>
              <a:t>2018.04.12.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A6F1-8FB3-4429-B6FD-DEF833DACE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1786-AF65-4E50-8DA2-F73ABE3445C0}" type="datetimeFigureOut">
              <a:rPr lang="hu-HU" smtClean="0"/>
              <a:t>2018.04.12.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A6F1-8FB3-4429-B6FD-DEF833DACE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1786-AF65-4E50-8DA2-F73ABE3445C0}" type="datetimeFigureOut">
              <a:rPr lang="hu-HU" smtClean="0"/>
              <a:t>2018.04.12.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A6F1-8FB3-4429-B6FD-DEF833DACE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1786-AF65-4E50-8DA2-F73ABE3445C0}" type="datetimeFigureOut">
              <a:rPr lang="hu-HU" smtClean="0"/>
              <a:t>2018.04.12.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A6F1-8FB3-4429-B6FD-DEF833DACE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1786-AF65-4E50-8DA2-F73ABE3445C0}" type="datetimeFigureOut">
              <a:rPr lang="hu-HU" smtClean="0"/>
              <a:t>2018.04.12.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A6F1-8FB3-4429-B6FD-DEF833DACE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1786-AF65-4E50-8DA2-F73ABE3445C0}" type="datetimeFigureOut">
              <a:rPr lang="hu-HU" smtClean="0"/>
              <a:t>2018.04.12.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0AA6F1-8FB3-4429-B6FD-DEF833DACE8B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141786-AF65-4E50-8DA2-F73ABE3445C0}" type="datetimeFigureOut">
              <a:rPr lang="hu-HU" smtClean="0"/>
              <a:t>2018.04.12.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0AA6F1-8FB3-4429-B6FD-DEF833DACE8B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Hangyák tömegközlekedése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35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Hangyák( </a:t>
            </a:r>
            <a:r>
              <a:rPr lang="hu-HU" dirty="0" err="1" smtClean="0"/>
              <a:t>Formicidae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Ízeltlábúak törzse</a:t>
            </a:r>
          </a:p>
          <a:p>
            <a:r>
              <a:rPr lang="hu-HU" dirty="0" smtClean="0"/>
              <a:t>Rovarok osztálya</a:t>
            </a:r>
          </a:p>
          <a:p>
            <a:r>
              <a:rPr lang="hu-HU" dirty="0" smtClean="0"/>
              <a:t>3 testtáj</a:t>
            </a:r>
          </a:p>
          <a:p>
            <a:r>
              <a:rPr lang="hu-HU" dirty="0" smtClean="0"/>
              <a:t>3 pár ízeltláb</a:t>
            </a:r>
          </a:p>
          <a:p>
            <a:r>
              <a:rPr lang="hu-HU" dirty="0" smtClean="0"/>
              <a:t>Teljes átalakulásos fejlődés</a:t>
            </a:r>
          </a:p>
          <a:p>
            <a:r>
              <a:rPr lang="hu-HU" dirty="0" smtClean="0"/>
              <a:t>Államalkotó rovarok- más-más kinézet és szerep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83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Szerepek a bolyban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Királynő- állandó peterakás</a:t>
            </a:r>
          </a:p>
          <a:p>
            <a:r>
              <a:rPr lang="hu-HU" dirty="0" smtClean="0"/>
              <a:t>Szárnyas hímek- katonák, a hangyaboly védelme</a:t>
            </a:r>
          </a:p>
          <a:p>
            <a:r>
              <a:rPr lang="hu-HU" dirty="0" smtClean="0"/>
              <a:t>Dolgozók- élelemszerzés, lakóhely újraépítése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65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Táplálkozás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Mindenevők, rágó szájszervvel rendelkeznek</a:t>
            </a:r>
          </a:p>
          <a:p>
            <a:r>
              <a:rPr lang="hu-HU" dirty="0" smtClean="0"/>
              <a:t>A táplálék megszerzéséhez érzékszerveik és a szagok segítik</a:t>
            </a:r>
          </a:p>
          <a:p>
            <a:r>
              <a:rPr lang="hu-HU" dirty="0" smtClean="0"/>
              <a:t>Útvonalakon vonulnak, szagmintákat hagyva maguk után</a:t>
            </a:r>
          </a:p>
          <a:p>
            <a:r>
              <a:rPr lang="hu-HU" dirty="0" smtClean="0"/>
              <a:t>Hosszú sorokban követik egymást a bolyba visszatalálnak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23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830" y="1935163"/>
            <a:ext cx="722634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0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35013"/>
            <a:ext cx="3275434" cy="374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4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548731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70</Words>
  <Application>Microsoft Office PowerPoint</Application>
  <PresentationFormat>Diavetítés a képernyőre (4:3 oldalarány)</PresentationFormat>
  <Paragraphs>17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Áramlás</vt:lpstr>
      <vt:lpstr>Hangyák tömegközlekedése</vt:lpstr>
      <vt:lpstr>Hangyák( Formicidae)</vt:lpstr>
      <vt:lpstr>Szerepek a bolyban</vt:lpstr>
      <vt:lpstr>Táplálkozás 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Hangyák tömegközlekedése</dc:title>
  <dc:creator>Tanári</dc:creator>
  <cp:lastModifiedBy>Tanári</cp:lastModifiedBy>
  <cp:revision>8</cp:revision>
  <dcterms:created xsi:type="dcterms:W3CDTF">2018-04-12T09:19:10Z</dcterms:created>
  <dcterms:modified xsi:type="dcterms:W3CDTF">2018-04-12T09:50:22Z</dcterms:modified>
</cp:coreProperties>
</file>