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2423040"/>
          </a:xfrm>
        </p:spPr>
        <p:txBody>
          <a:bodyPr/>
          <a:lstStyle/>
          <a:p>
            <a:pPr algn="ctr"/>
            <a:r>
              <a:rPr lang="hu-HU" dirty="0" smtClean="0"/>
              <a:t>KÉPZELT LOVAK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10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Poszeidón,  a tenger istene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51771"/>
            <a:ext cx="5822057" cy="3493234"/>
          </a:xfrm>
        </p:spPr>
      </p:pic>
    </p:spTree>
    <p:extLst>
      <p:ext uri="{BB962C8B-B14F-4D97-AF65-F5344CB8AC3E}">
        <p14:creationId xmlns:p14="http://schemas.microsoft.com/office/powerpoint/2010/main" val="3803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POSZEIDÓN KOCSIJA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90509" y="2468880"/>
            <a:ext cx="4167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TENGERI LOVAK HÚZZÁK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ELÖL LÓTESTÜK VAN LÓLÁBAKKAL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HÁTUL HAL- VAGY KÍGYÓTESTÜK </a:t>
            </a:r>
          </a:p>
          <a:p>
            <a:r>
              <a:rPr lang="hu-HU" dirty="0" smtClean="0"/>
              <a:t>     SÁRKÁNYFAROKKAL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7" y="1991186"/>
            <a:ext cx="4835941" cy="3449638"/>
          </a:xfrm>
        </p:spPr>
      </p:pic>
    </p:spTree>
    <p:extLst>
      <p:ext uri="{BB962C8B-B14F-4D97-AF65-F5344CB8AC3E}">
        <p14:creationId xmlns:p14="http://schemas.microsoft.com/office/powerpoint/2010/main" val="327716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PEGAZUS, POSZEIDÓN GYERMEKE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976533" y="2472267"/>
            <a:ext cx="43870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MADÁRSZÁRNYÚ 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ANYJA MEDÚSZA,  A KÍGYÓHAJÚ </a:t>
            </a:r>
            <a:endParaRPr lang="hu-HU" dirty="0"/>
          </a:p>
          <a:p>
            <a:r>
              <a:rPr lang="hu-HU" dirty="0"/>
              <a:t> </a:t>
            </a:r>
            <a:r>
              <a:rPr lang="hu-HU" dirty="0" smtClean="0"/>
              <a:t>   BOSZORKÁNY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PATÁJA NYOMÁN FORRÁS FAKADT,  </a:t>
            </a:r>
          </a:p>
          <a:p>
            <a:r>
              <a:rPr lang="hu-HU" dirty="0"/>
              <a:t> </a:t>
            </a:r>
            <a:r>
              <a:rPr lang="hu-HU" dirty="0" smtClean="0"/>
              <a:t>    AMI AZ IHLETET ADTA A KÖLTŐKNEK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07812"/>
            <a:ext cx="4643743" cy="3449638"/>
          </a:xfrm>
        </p:spPr>
      </p:pic>
    </p:spTree>
    <p:extLst>
      <p:ext uri="{BB962C8B-B14F-4D97-AF65-F5344CB8AC3E}">
        <p14:creationId xmlns:p14="http://schemas.microsoft.com/office/powerpoint/2010/main" val="35307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KENTAUROK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60533" y="2446867"/>
            <a:ext cx="487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HARCIAS, FÉKEZHETETLEN LOVAK,  AMELYEK </a:t>
            </a:r>
          </a:p>
          <a:p>
            <a:r>
              <a:rPr lang="hu-HU" dirty="0" smtClean="0"/>
              <a:t>FÉRFITESTBEN FOLYTATÓDNAK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21" y="2124190"/>
            <a:ext cx="3389644" cy="3449638"/>
          </a:xfrm>
        </p:spPr>
      </p:pic>
    </p:spTree>
    <p:extLst>
      <p:ext uri="{BB962C8B-B14F-4D97-AF65-F5344CB8AC3E}">
        <p14:creationId xmlns:p14="http://schemas.microsoft.com/office/powerpoint/2010/main" val="392072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DIOMÉDÉSZ,  A TRÓJAI HŐS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98822" y="2818015"/>
            <a:ext cx="398012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LOVAI KÜLÖNÖS EREJÜKET ONNAN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KAPTÁK, HOGY A LEGYŐZŐTTEK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HÚSÁVAL ETETTE AZOKAT.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32751"/>
            <a:ext cx="4810978" cy="3449638"/>
          </a:xfrm>
        </p:spPr>
      </p:pic>
    </p:spTree>
    <p:extLst>
      <p:ext uri="{BB962C8B-B14F-4D97-AF65-F5344CB8AC3E}">
        <p14:creationId xmlns:p14="http://schemas.microsoft.com/office/powerpoint/2010/main" val="35794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ZRÍNYI MIKLÓS FOGLYA,  A KUTYAFEJŰ TATÁR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12" y="2049375"/>
            <a:ext cx="5116317" cy="3449638"/>
          </a:xfrm>
        </p:spPr>
      </p:pic>
    </p:spTree>
    <p:extLst>
      <p:ext uri="{BB962C8B-B14F-4D97-AF65-F5344CB8AC3E}">
        <p14:creationId xmlns:p14="http://schemas.microsoft.com/office/powerpoint/2010/main" val="2140216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39</TotalTime>
  <Words>81</Words>
  <Application>Microsoft Office PowerPoint</Application>
  <PresentationFormat>Szélesvásznú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KÉPZELT LOVAK</vt:lpstr>
      <vt:lpstr>Poszeidón,  a tenger istene</vt:lpstr>
      <vt:lpstr>POSZEIDÓN KOCSIJA</vt:lpstr>
      <vt:lpstr>PEGAZUS, POSZEIDÓN GYERMEKE</vt:lpstr>
      <vt:lpstr>KENTAUROK</vt:lpstr>
      <vt:lpstr>DIOMÉDÉSZ,  A TRÓJAI HŐS</vt:lpstr>
      <vt:lpstr>ZRÍNYI MIKLÓS FOGLYA,  A KUTYAFEJŰ TATÁR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KÉPZELT LOVAK</dc:title>
  <dc:creator>Szabó Katalin</dc:creator>
  <cp:lastModifiedBy>Szabó Katalin</cp:lastModifiedBy>
  <cp:revision>7</cp:revision>
  <dcterms:created xsi:type="dcterms:W3CDTF">2018-05-25T08:15:44Z</dcterms:created>
  <dcterms:modified xsi:type="dcterms:W3CDTF">2018-05-29T07:52:43Z</dcterms:modified>
</cp:coreProperties>
</file>