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200F-7CF9-4500-B358-BE1600E68AED}" type="datetimeFigureOut">
              <a:rPr lang="hu-HU" smtClean="0"/>
              <a:pPr/>
              <a:t>2018.05.24.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7FB3-3069-4F9F-9FBC-A1E0EA899B4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200F-7CF9-4500-B358-BE1600E68AED}" type="datetimeFigureOut">
              <a:rPr lang="hu-HU" smtClean="0"/>
              <a:pPr/>
              <a:t>2018.05.24.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7FB3-3069-4F9F-9FBC-A1E0EA899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200F-7CF9-4500-B358-BE1600E68AED}" type="datetimeFigureOut">
              <a:rPr lang="hu-HU" smtClean="0"/>
              <a:pPr/>
              <a:t>2018.05.24.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7FB3-3069-4F9F-9FBC-A1E0EA899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200F-7CF9-4500-B358-BE1600E68AED}" type="datetimeFigureOut">
              <a:rPr lang="hu-HU" smtClean="0"/>
              <a:pPr/>
              <a:t>2018.05.24.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7FB3-3069-4F9F-9FBC-A1E0EA899B4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200F-7CF9-4500-B358-BE1600E68AED}" type="datetimeFigureOut">
              <a:rPr lang="hu-HU" smtClean="0"/>
              <a:pPr/>
              <a:t>2018.05.24.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7FB3-3069-4F9F-9FBC-A1E0EA899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200F-7CF9-4500-B358-BE1600E68AED}" type="datetimeFigureOut">
              <a:rPr lang="hu-HU" smtClean="0"/>
              <a:pPr/>
              <a:t>2018.05.24.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7FB3-3069-4F9F-9FBC-A1E0EA899B4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200F-7CF9-4500-B358-BE1600E68AED}" type="datetimeFigureOut">
              <a:rPr lang="hu-HU" smtClean="0"/>
              <a:pPr/>
              <a:t>2018.05.24.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7FB3-3069-4F9F-9FBC-A1E0EA899B4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200F-7CF9-4500-B358-BE1600E68AED}" type="datetimeFigureOut">
              <a:rPr lang="hu-HU" smtClean="0"/>
              <a:pPr/>
              <a:t>2018.05.24.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7FB3-3069-4F9F-9FBC-A1E0EA899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200F-7CF9-4500-B358-BE1600E68AED}" type="datetimeFigureOut">
              <a:rPr lang="hu-HU" smtClean="0"/>
              <a:pPr/>
              <a:t>2018.05.24.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7FB3-3069-4F9F-9FBC-A1E0EA899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200F-7CF9-4500-B358-BE1600E68AED}" type="datetimeFigureOut">
              <a:rPr lang="hu-HU" smtClean="0"/>
              <a:pPr/>
              <a:t>2018.05.24.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7FB3-3069-4F9F-9FBC-A1E0EA899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200F-7CF9-4500-B358-BE1600E68AED}" type="datetimeFigureOut">
              <a:rPr lang="hu-HU" smtClean="0"/>
              <a:pPr/>
              <a:t>2018.05.24.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07FB3-3069-4F9F-9FBC-A1E0EA899B4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CC200F-7CF9-4500-B358-BE1600E68AED}" type="datetimeFigureOut">
              <a:rPr lang="hu-HU" smtClean="0"/>
              <a:pPr/>
              <a:t>2018.05.24.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007FB3-3069-4F9F-9FBC-A1E0EA899B4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a7eab2uuDT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rGuweRaNw" TargetMode="External"/><Relationship Id="rId2" Type="http://schemas.openxmlformats.org/officeDocument/2006/relationships/hyperlink" Target="https://www.youtube.com/watch?v=zVsbqLgvSx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YUi1NE_uu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5wv8gnliMs" TargetMode="External"/><Relationship Id="rId2" Type="http://schemas.openxmlformats.org/officeDocument/2006/relationships/hyperlink" Target="https://www.youtube.com/watch?v=ulY1uWadJo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1IGXZySOIo" TargetMode="External"/><Relationship Id="rId5" Type="http://schemas.openxmlformats.org/officeDocument/2006/relationships/hyperlink" Target="https://www.youtube.com/watch?v=87NPgnzEHuU" TargetMode="External"/><Relationship Id="rId4" Type="http://schemas.openxmlformats.org/officeDocument/2006/relationships/hyperlink" Target="https://www.youtube.com/watch?v=p7jMB02OcS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3D85MhMUc" TargetMode="External"/><Relationship Id="rId2" Type="http://schemas.openxmlformats.org/officeDocument/2006/relationships/hyperlink" Target="https://www.youtube.com/watch?v=7kK7n6_kQJ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rsx4lcepnk" TargetMode="External"/><Relationship Id="rId2" Type="http://schemas.openxmlformats.org/officeDocument/2006/relationships/hyperlink" Target="https://www.youtube.com/watch?v=LBbf1ZrtZj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d.com/talks/sirena_huang_dazzles_on_violin?language=h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KÉPZELT LÉNYEK A ZENÉBEN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940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Prokofjev: Péter és a farkas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hu-HU" u="sng" dirty="0" smtClean="0">
                <a:solidFill>
                  <a:schemeClr val="tx1"/>
                </a:solidFill>
                <a:hlinkClick r:id="rId2"/>
              </a:rPr>
              <a:t>Péter: vonószenekar </a:t>
            </a:r>
          </a:p>
          <a:p>
            <a:pPr marL="45720" indent="0">
              <a:buNone/>
            </a:pPr>
            <a:r>
              <a:rPr lang="hu-HU" u="sng" dirty="0" smtClean="0">
                <a:solidFill>
                  <a:schemeClr val="tx1"/>
                </a:solidFill>
                <a:hlinkClick r:id="rId2"/>
              </a:rPr>
              <a:t>Madárka: fuvola</a:t>
            </a:r>
          </a:p>
          <a:p>
            <a:pPr marL="45720" indent="0">
              <a:buNone/>
            </a:pPr>
            <a:r>
              <a:rPr lang="hu-HU" u="sng" dirty="0" smtClean="0">
                <a:solidFill>
                  <a:schemeClr val="tx1"/>
                </a:solidFill>
                <a:hlinkClick r:id="rId2"/>
              </a:rPr>
              <a:t>Kacsa: oboa</a:t>
            </a:r>
          </a:p>
          <a:p>
            <a:pPr marL="45720" indent="0">
              <a:buNone/>
            </a:pPr>
            <a:r>
              <a:rPr lang="hu-HU" u="sng" dirty="0" smtClean="0">
                <a:solidFill>
                  <a:schemeClr val="tx1"/>
                </a:solidFill>
                <a:hlinkClick r:id="rId2"/>
              </a:rPr>
              <a:t>Macska: klarinét</a:t>
            </a:r>
          </a:p>
          <a:p>
            <a:pPr marL="45720" indent="0">
              <a:buNone/>
            </a:pPr>
            <a:r>
              <a:rPr lang="hu-HU" u="sng" dirty="0" smtClean="0">
                <a:solidFill>
                  <a:schemeClr val="tx1"/>
                </a:solidFill>
                <a:hlinkClick r:id="rId2"/>
              </a:rPr>
              <a:t>Nagyapó: fagott</a:t>
            </a:r>
          </a:p>
          <a:p>
            <a:pPr marL="45720" indent="0">
              <a:buNone/>
            </a:pPr>
            <a:r>
              <a:rPr lang="hu-HU" u="sng" dirty="0" smtClean="0">
                <a:solidFill>
                  <a:schemeClr val="tx1"/>
                </a:solidFill>
                <a:hlinkClick r:id="rId2"/>
              </a:rPr>
              <a:t>Farkas: kürtök</a:t>
            </a:r>
          </a:p>
          <a:p>
            <a:pPr marL="45720" indent="0">
              <a:buNone/>
            </a:pPr>
            <a:r>
              <a:rPr lang="hu-HU" u="sng" dirty="0" smtClean="0">
                <a:solidFill>
                  <a:schemeClr val="tx1"/>
                </a:solidFill>
                <a:hlinkClick r:id="rId2"/>
              </a:rPr>
              <a:t>Vadászok: trombiták és üstdob</a:t>
            </a:r>
          </a:p>
          <a:p>
            <a:endParaRPr lang="hu-HU" dirty="0">
              <a:hlinkClick r:id="rId2"/>
            </a:endParaRPr>
          </a:p>
          <a:p>
            <a:pPr marL="45720" indent="0">
              <a:buNone/>
            </a:pPr>
            <a:endParaRPr lang="hu-HU" dirty="0" smtClean="0">
              <a:hlinkClick r:id="rId2"/>
            </a:endParaRPr>
          </a:p>
          <a:p>
            <a:endParaRPr lang="hu-HU" dirty="0">
              <a:hlinkClick r:id="rId2"/>
            </a:endParaRPr>
          </a:p>
          <a:p>
            <a:endParaRPr lang="hu-HU" dirty="0" smtClean="0">
              <a:hlinkClick r:id="rId2"/>
            </a:endParaRPr>
          </a:p>
          <a:p>
            <a:endParaRPr lang="hu-HU" dirty="0">
              <a:hlinkClick r:id="rId2"/>
            </a:endParaRPr>
          </a:p>
          <a:p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www.youtube.com/watch?v=a7eab2uuDTQ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2374010" cy="133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326" y="722993"/>
            <a:ext cx="1125205" cy="140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5"/>
            <a:ext cx="1743598" cy="140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839" y="2744429"/>
            <a:ext cx="1080923" cy="87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79" y="2599773"/>
            <a:ext cx="1401258" cy="104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309" y="2404426"/>
            <a:ext cx="1748509" cy="12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11266"/>
            <a:ext cx="1226604" cy="122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04426"/>
            <a:ext cx="1455566" cy="170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54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Saint-Saens</a:t>
            </a:r>
            <a:r>
              <a:rPr lang="hu-HU" dirty="0" smtClean="0"/>
              <a:t>: Az állatok farsangja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/>
              <a:t>Az elefánt: </a:t>
            </a: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www.youtube.com/watch?v=zVsbqLgvSxY</a:t>
            </a:r>
            <a:endParaRPr lang="hu-HU" dirty="0" smtClean="0"/>
          </a:p>
          <a:p>
            <a:r>
              <a:rPr lang="hu-HU" dirty="0"/>
              <a:t>Szamarak: 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www.youtube.com/watch?v=UArGuweRaNw</a:t>
            </a:r>
            <a:endParaRPr lang="hu-HU" dirty="0" smtClean="0"/>
          </a:p>
          <a:p>
            <a:r>
              <a:rPr lang="hu-HU" dirty="0" smtClean="0"/>
              <a:t>A hattyú:</a:t>
            </a:r>
          </a:p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www.youtube.com/watch?v=sYUi1NE_uuU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375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Liszt Ferenc: Magyar történelmi arcképek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403648" y="764704"/>
            <a:ext cx="6400800" cy="3474720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45720" indent="0">
              <a:buNone/>
            </a:pPr>
            <a:r>
              <a:rPr lang="hu-HU" sz="1400" dirty="0" smtClean="0"/>
              <a:t>   Széchenyi István	        Eötvös József	                 Deák Ferenc</a:t>
            </a:r>
            <a:endParaRPr lang="hu-H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808" y="873642"/>
            <a:ext cx="1667290" cy="23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80133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73642"/>
            <a:ext cx="1688976" cy="240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25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Liszt Ferenc: Magyar történelmi arcképek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640960" cy="3273544"/>
          </a:xfrm>
        </p:spPr>
        <p:txBody>
          <a:bodyPr/>
          <a:lstStyle/>
          <a:p>
            <a:pPr marL="45720" indent="0">
              <a:buNone/>
            </a:pPr>
            <a:endParaRPr lang="hu-HU" dirty="0" smtClean="0"/>
          </a:p>
          <a:p>
            <a:pPr marL="45720" indent="0">
              <a:buNone/>
            </a:pPr>
            <a:endParaRPr lang="hu-HU" dirty="0"/>
          </a:p>
          <a:p>
            <a:pPr marL="45720" indent="0">
              <a:buNone/>
            </a:pPr>
            <a:endParaRPr lang="hu-HU" dirty="0" smtClean="0"/>
          </a:p>
          <a:p>
            <a:pPr marL="45720" indent="0">
              <a:buNone/>
            </a:pPr>
            <a:endParaRPr lang="hu-HU" dirty="0"/>
          </a:p>
          <a:p>
            <a:pPr marL="45720" indent="0">
              <a:buNone/>
            </a:pPr>
            <a:endParaRPr lang="hu-HU" dirty="0" smtClean="0"/>
          </a:p>
          <a:p>
            <a:pPr marL="45720" indent="0">
              <a:buNone/>
            </a:pPr>
            <a:endParaRPr lang="hu-HU" sz="1600" dirty="0" smtClean="0"/>
          </a:p>
          <a:p>
            <a:pPr marL="45720" indent="0">
              <a:buNone/>
            </a:pPr>
            <a:r>
              <a:rPr lang="hu-HU" sz="1600" dirty="0" smtClean="0"/>
              <a:t>    Vörösmarty Mihály     Petőfi Sándor                    Teleki László          Mosonyi Mihály </a:t>
            </a:r>
          </a:p>
          <a:p>
            <a:pPr marL="45720" indent="0">
              <a:buNone/>
            </a:pPr>
            <a:r>
              <a:rPr lang="hu-HU" sz="1600" dirty="0" smtClean="0"/>
              <a:t>    </a:t>
            </a:r>
            <a:endParaRPr lang="hu-H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1656176" cy="21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52165"/>
            <a:ext cx="1559649" cy="215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952165"/>
            <a:ext cx="1440160" cy="221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4671"/>
            <a:ext cx="1656184" cy="269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17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történelmi arcképek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sz="1600" dirty="0" smtClean="0"/>
              <a:t>Széchenyi István:</a:t>
            </a:r>
          </a:p>
          <a:p>
            <a:r>
              <a:rPr lang="hu-HU" sz="1600" dirty="0">
                <a:hlinkClick r:id="rId2"/>
              </a:rPr>
              <a:t>https://</a:t>
            </a:r>
            <a:r>
              <a:rPr lang="hu-HU" sz="1600" dirty="0" smtClean="0">
                <a:hlinkClick r:id="rId2"/>
              </a:rPr>
              <a:t>www.youtube.com/watch?v=ulY1uWadJoY</a:t>
            </a:r>
            <a:endParaRPr lang="hu-HU" sz="1600" dirty="0" smtClean="0"/>
          </a:p>
          <a:p>
            <a:r>
              <a:rPr lang="hu-HU" sz="1600" dirty="0" smtClean="0"/>
              <a:t>Eötvös József:</a:t>
            </a:r>
          </a:p>
          <a:p>
            <a:r>
              <a:rPr lang="hu-HU" sz="1600" dirty="0">
                <a:hlinkClick r:id="rId3"/>
              </a:rPr>
              <a:t>https://</a:t>
            </a:r>
            <a:r>
              <a:rPr lang="hu-HU" sz="1600" dirty="0" smtClean="0">
                <a:hlinkClick r:id="rId3"/>
              </a:rPr>
              <a:t>www.youtube.com/watch?v=v5wv8gnliMs</a:t>
            </a:r>
            <a:endParaRPr lang="hu-HU" sz="1600" dirty="0" smtClean="0"/>
          </a:p>
          <a:p>
            <a:r>
              <a:rPr lang="hu-HU" sz="1600" dirty="0" smtClean="0"/>
              <a:t>Deák Ferenc:</a:t>
            </a:r>
          </a:p>
          <a:p>
            <a:r>
              <a:rPr lang="hu-HU" sz="1600" dirty="0">
                <a:hlinkClick r:id="rId4"/>
              </a:rPr>
              <a:t>https://</a:t>
            </a:r>
            <a:r>
              <a:rPr lang="hu-HU" sz="1600" dirty="0" smtClean="0">
                <a:hlinkClick r:id="rId4"/>
              </a:rPr>
              <a:t>www.youtube.com/watch?v=p7jMB02OcSg</a:t>
            </a:r>
            <a:endParaRPr lang="hu-HU" sz="1600" dirty="0" smtClean="0"/>
          </a:p>
          <a:p>
            <a:r>
              <a:rPr lang="hu-HU" sz="1600" dirty="0" smtClean="0"/>
              <a:t>Vörösmarty Mihály:</a:t>
            </a:r>
          </a:p>
          <a:p>
            <a:r>
              <a:rPr lang="hu-HU" sz="1600" dirty="0">
                <a:hlinkClick r:id="rId5"/>
              </a:rPr>
              <a:t>https://</a:t>
            </a:r>
            <a:r>
              <a:rPr lang="hu-HU" sz="1600" dirty="0" smtClean="0">
                <a:hlinkClick r:id="rId5"/>
              </a:rPr>
              <a:t>www.youtube.com/watch?v=87NPgnzEHuU</a:t>
            </a:r>
            <a:endParaRPr lang="hu-HU" sz="1600" dirty="0" smtClean="0"/>
          </a:p>
          <a:p>
            <a:r>
              <a:rPr lang="hu-HU" sz="1600" dirty="0" smtClean="0"/>
              <a:t>Petőfi Sándor:</a:t>
            </a:r>
          </a:p>
          <a:p>
            <a:r>
              <a:rPr lang="hu-HU" sz="1600" dirty="0">
                <a:hlinkClick r:id="rId6"/>
              </a:rPr>
              <a:t>https://</a:t>
            </a:r>
            <a:r>
              <a:rPr lang="hu-HU" sz="1600" dirty="0" smtClean="0">
                <a:hlinkClick r:id="rId6"/>
              </a:rPr>
              <a:t>www.youtube.com/watch?v=N1IGXZySOIo</a:t>
            </a:r>
            <a:endParaRPr lang="hu-HU" sz="1600" dirty="0" smtClean="0"/>
          </a:p>
          <a:p>
            <a:endParaRPr lang="hu-HU" sz="1600" dirty="0" smtClean="0"/>
          </a:p>
          <a:p>
            <a:endParaRPr lang="hu-HU" sz="1600" dirty="0" smtClean="0"/>
          </a:p>
          <a:p>
            <a:pPr marL="4572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04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Mi történik, ha a zeneműnek nincs tartalmat megnevező címe?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Mozart: C-dúr zongoraszonáta:</a:t>
            </a:r>
          </a:p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www.youtube.com/watch?v=7kK7n6_kQJ0</a:t>
            </a:r>
            <a:endParaRPr lang="hu-HU" dirty="0" smtClean="0"/>
          </a:p>
          <a:p>
            <a:r>
              <a:rPr lang="hu-HU" dirty="0" smtClean="0"/>
              <a:t>Csajkovszkij:B-moll zongoraverseny:</a:t>
            </a:r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www.youtube.com/watch?v=Om3D85MhMUc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506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Mi történik, ha a zeneműnek nincs tartalmat megnevező címe?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Klarinétszóló:</a:t>
            </a:r>
          </a:p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www.youtube.com/watch?v=LBbf1ZrtZjA</a:t>
            </a:r>
            <a:endParaRPr lang="hu-HU" dirty="0" smtClean="0"/>
          </a:p>
          <a:p>
            <a:r>
              <a:rPr lang="hu-HU" dirty="0" smtClean="0"/>
              <a:t>Hárfa:</a:t>
            </a:r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www.youtube.com/watch?v=arsx4lcepnk</a:t>
            </a:r>
            <a:endParaRPr lang="hu-HU" dirty="0" smtClean="0"/>
          </a:p>
          <a:p>
            <a:r>
              <a:rPr lang="hu-HU" dirty="0" smtClean="0"/>
              <a:t>Hegedű:</a:t>
            </a:r>
          </a:p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www.ted.com/talks/sirena_huang_dazzles_on_violin?language=hu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93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Mi történik, ha a zeneműnek nincs tartalmat megnevező címe?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u-HU" sz="3200" dirty="0" smtClean="0"/>
              <a:t>A képzelet szabad.</a:t>
            </a:r>
          </a:p>
          <a:p>
            <a:pPr marL="45720" indent="0">
              <a:buNone/>
            </a:pPr>
            <a:r>
              <a:rPr lang="hu-HU" sz="3200" dirty="0"/>
              <a:t>Bármit szabad </a:t>
            </a:r>
            <a:r>
              <a:rPr lang="hu-HU" sz="3200" dirty="0" smtClean="0"/>
              <a:t>hallanunk, akármit elképzelhetünk.</a:t>
            </a:r>
          </a:p>
          <a:p>
            <a:pPr marL="45720" indent="0">
              <a:buNone/>
            </a:pPr>
            <a:r>
              <a:rPr lang="hu-HU" sz="3200" dirty="0" smtClean="0"/>
              <a:t>A zene megindítja a fantáziát.</a:t>
            </a:r>
          </a:p>
          <a:p>
            <a:pPr marL="45720" indent="0">
              <a:buNone/>
            </a:pPr>
            <a:r>
              <a:rPr lang="hu-HU" sz="3200" dirty="0" smtClean="0"/>
              <a:t>A zeneszerző dolga a zene </a:t>
            </a:r>
            <a:r>
              <a:rPr lang="hu-HU" sz="3200" smtClean="0"/>
              <a:t>rendjének megteremtése.</a:t>
            </a:r>
            <a:endParaRPr lang="hu-HU" sz="3200" dirty="0" smtClean="0"/>
          </a:p>
          <a:p>
            <a:pPr marL="45720" indent="0">
              <a:buNone/>
            </a:pPr>
            <a:endParaRPr lang="hu-HU" sz="3200" dirty="0" smtClean="0"/>
          </a:p>
          <a:p>
            <a:pPr marL="45720" indent="0">
              <a:buNone/>
            </a:pP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xmlns="" val="16585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bulencia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urbulenci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urbulenci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203</Words>
  <Application>Microsoft Office PowerPoint</Application>
  <PresentationFormat>Diavetítés a képernyőre (4:3 oldalarány)</PresentationFormat>
  <Paragraphs>66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Turbulencia</vt:lpstr>
      <vt:lpstr>KÉPZELT LÉNYEK A ZENÉBEN</vt:lpstr>
      <vt:lpstr>Prokofjev: Péter és a farkas</vt:lpstr>
      <vt:lpstr>Saint-Saens: Az állatok farsangja</vt:lpstr>
      <vt:lpstr>Liszt Ferenc: Magyar történelmi arcképek</vt:lpstr>
      <vt:lpstr>Liszt Ferenc: Magyar történelmi arcképek</vt:lpstr>
      <vt:lpstr>Magyar történelmi arcképek</vt:lpstr>
      <vt:lpstr>Mi történik, ha a zeneműnek nincs tartalmat megnevező címe?</vt:lpstr>
      <vt:lpstr>Mi történik, ha a zeneműnek nincs tartalmat megnevező címe?</vt:lpstr>
      <vt:lpstr>Mi történik, ha a zeneműnek nincs tartalmat megnevező címe?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KÉPZELT LÉNYEK A ZENÉBEN</dc:title>
  <dc:creator>Regina</dc:creator>
  <cp:lastModifiedBy>Tanár</cp:lastModifiedBy>
  <cp:revision>13</cp:revision>
  <dcterms:created xsi:type="dcterms:W3CDTF">2018-05-22T13:53:09Z</dcterms:created>
  <dcterms:modified xsi:type="dcterms:W3CDTF">2018-05-24T10:02:55Z</dcterms:modified>
</cp:coreProperties>
</file>