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12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Osztr%C3%A1k%E2%80%93Magyar_Monarchia" TargetMode="External"/><Relationship Id="rId2" Type="http://schemas.openxmlformats.org/officeDocument/2006/relationships/hyperlink" Target="https://hu.wikipedia.org/wiki/Habsburg_Birodal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185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01531" y="579549"/>
            <a:ext cx="6297770" cy="856874"/>
          </a:xfrm>
        </p:spPr>
        <p:txBody>
          <a:bodyPr/>
          <a:lstStyle/>
          <a:p>
            <a:pPr algn="ctr"/>
            <a:r>
              <a:rPr lang="hu-HU" dirty="0" smtClean="0"/>
              <a:t>A forint története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349285" y="2588655"/>
            <a:ext cx="850005" cy="2678804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3" y="2552050"/>
            <a:ext cx="3618963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Történeti áttekintés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</a:t>
            </a:r>
            <a:r>
              <a:rPr lang="hu-HU" b="1" dirty="0"/>
              <a:t>forint</a:t>
            </a:r>
            <a:r>
              <a:rPr lang="hu-HU" dirty="0"/>
              <a:t> (más néven </a:t>
            </a:r>
            <a:r>
              <a:rPr lang="hu-HU" i="1" dirty="0" err="1"/>
              <a:t>fiorino</a:t>
            </a:r>
            <a:r>
              <a:rPr lang="hu-HU" i="1" dirty="0"/>
              <a:t>, </a:t>
            </a:r>
            <a:r>
              <a:rPr lang="hu-HU" i="1" dirty="0" err="1"/>
              <a:t>florin</a:t>
            </a:r>
            <a:r>
              <a:rPr lang="hu-HU" dirty="0"/>
              <a:t> vagy </a:t>
            </a:r>
            <a:r>
              <a:rPr lang="hu-HU" i="1" dirty="0" err="1"/>
              <a:t>gulden</a:t>
            </a:r>
            <a:r>
              <a:rPr lang="hu-HU" dirty="0"/>
              <a:t>) a történelem során több országban is használt pénznem. A magyar forint </a:t>
            </a:r>
            <a:r>
              <a:rPr lang="hu-HU" i="1" dirty="0"/>
              <a:t>(HUF)</a:t>
            </a:r>
            <a:r>
              <a:rPr lang="hu-HU" dirty="0"/>
              <a:t> jelenleg Magyarország hivatalos fizetőeszköze.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  <a:p>
            <a:r>
              <a:rPr lang="hu-HU" dirty="0"/>
              <a:t>A középkor leghíresebb aranyérmei közé tartozott a forint. Az aranyforint a nevét Firenze városról nyerte, ahol </a:t>
            </a:r>
            <a:r>
              <a:rPr lang="hu-HU" dirty="0">
                <a:hlinkClick r:id="rId2" tooltip="1252"/>
              </a:rPr>
              <a:t>1252</a:t>
            </a:r>
            <a:r>
              <a:rPr lang="hu-HU" dirty="0"/>
              <a:t> óta vertek aranypénzt. Ennek a pénznek a latin neve ugyanis </a:t>
            </a:r>
            <a:r>
              <a:rPr lang="hu-HU" i="1" dirty="0" err="1"/>
              <a:t>florentinus</a:t>
            </a:r>
            <a:r>
              <a:rPr lang="hu-HU" i="1" dirty="0"/>
              <a:t>,</a:t>
            </a:r>
            <a:r>
              <a:rPr lang="hu-HU" dirty="0"/>
              <a:t> azaz „firenzei” volt, és ebből származik többek között a magyar </a:t>
            </a:r>
            <a:r>
              <a:rPr lang="hu-HU" i="1" dirty="0"/>
              <a:t>forint</a:t>
            </a:r>
            <a:r>
              <a:rPr lang="hu-HU" dirty="0"/>
              <a:t> neve </a:t>
            </a:r>
            <a:r>
              <a:rPr lang="hu-HU" dirty="0" smtClean="0"/>
              <a:t>is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0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forint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b="1" dirty="0"/>
              <a:t>Magyar aranyforint, </a:t>
            </a:r>
            <a:r>
              <a:rPr lang="hu-HU" b="1" dirty="0" smtClean="0"/>
              <a:t>1325–1553</a:t>
            </a:r>
          </a:p>
          <a:p>
            <a:pPr>
              <a:buFont typeface="Wingdings" panose="05000000000000000000" pitchFamily="2" charset="2"/>
              <a:buChar char="q"/>
            </a:pPr>
            <a:endParaRPr lang="hu-H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Az első európai uralkodó, aki országában bevezette az aranyvalutát, </a:t>
            </a:r>
            <a:r>
              <a:rPr lang="hu-HU" dirty="0" smtClean="0"/>
              <a:t>Károly Róbert </a:t>
            </a:r>
            <a:r>
              <a:rPr lang="hu-HU" dirty="0"/>
              <a:t>volt. A Károly Róbert-féle aranyokra Keresztelő Szent János képe volt vésve, </a:t>
            </a:r>
            <a:r>
              <a:rPr lang="hu-HU" i="1" dirty="0" err="1"/>
              <a:t>Karolus</a:t>
            </a:r>
            <a:r>
              <a:rPr lang="hu-HU" i="1" dirty="0"/>
              <a:t> rex</a:t>
            </a:r>
            <a:r>
              <a:rPr lang="hu-HU" dirty="0"/>
              <a:t> körirattal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hamisítás miatti panaszok hatására 1358-ban I. Lajos megváltoztatta az érmeképet Szent László képére. E gyakorlat Rudolf király koráig tartott, azután a magyar aranyakra a király arcképét verték.</a:t>
            </a:r>
          </a:p>
          <a:p>
            <a:pPr>
              <a:buFont typeface="Wingdings" panose="05000000000000000000" pitchFamily="2" charset="2"/>
              <a:buChar char="q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0" y="203119"/>
            <a:ext cx="2082711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97476"/>
            <a:ext cx="8596668" cy="1320800"/>
          </a:xfrm>
        </p:spPr>
        <p:txBody>
          <a:bodyPr/>
          <a:lstStyle/>
          <a:p>
            <a:r>
              <a:rPr lang="hu-HU" dirty="0" smtClean="0"/>
              <a:t>Ezüst alapú forint 1750-1892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117401"/>
            <a:ext cx="8596668" cy="50515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Az ezüstalapú forint </a:t>
            </a:r>
            <a:r>
              <a:rPr lang="hu-HU" dirty="0" smtClean="0"/>
              <a:t>egy </a:t>
            </a:r>
            <a:r>
              <a:rPr lang="hu-HU" dirty="0"/>
              <a:t>történelmi ezüstalapú pénzegység </a:t>
            </a:r>
            <a:r>
              <a:rPr lang="hu-HU" dirty="0" smtClean="0"/>
              <a:t>volt. </a:t>
            </a:r>
            <a:r>
              <a:rPr lang="hu-HU" dirty="0"/>
              <a:t>1750-től 1892-ig, az aranyalapú valuta bevezetéséig volt a </a:t>
            </a:r>
            <a:r>
              <a:rPr lang="hu-HU" dirty="0">
                <a:hlinkClick r:id="rId2" tooltip="Habsburg Birodalom"/>
              </a:rPr>
              <a:t>Habsburg Birodalom</a:t>
            </a:r>
            <a:r>
              <a:rPr lang="hu-HU" dirty="0"/>
              <a:t>, majd az </a:t>
            </a:r>
            <a:r>
              <a:rPr lang="hu-HU" dirty="0">
                <a:hlinkClick r:id="rId3" tooltip="Osztrák–Magyar Monarchia"/>
              </a:rPr>
              <a:t>Osztrák–Magyar Monarchia</a:t>
            </a:r>
            <a:r>
              <a:rPr lang="hu-HU" dirty="0"/>
              <a:t> elsődleges törvényes fizetőeszköze. Két fő típusa 1750-</a:t>
            </a:r>
            <a:r>
              <a:rPr lang="hu-HU" dirty="0">
                <a:hlinkClick r:id="rId4" tooltip="1857"/>
              </a:rPr>
              <a:t>1857</a:t>
            </a:r>
            <a:r>
              <a:rPr lang="hu-HU" dirty="0"/>
              <a:t> között az úgynevezett </a:t>
            </a:r>
            <a:r>
              <a:rPr lang="hu-HU" i="1" dirty="0"/>
              <a:t>konvenciós forint</a:t>
            </a:r>
            <a:r>
              <a:rPr lang="hu-HU" dirty="0"/>
              <a:t>, azután pedig az </a:t>
            </a:r>
            <a:r>
              <a:rPr lang="hu-HU" i="1" dirty="0"/>
              <a:t>osztrák-értékű forint</a:t>
            </a:r>
            <a:r>
              <a:rPr lang="hu-HU" dirty="0"/>
              <a:t>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b="1" dirty="0"/>
              <a:t>Konvenciós forint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A 18. században a Habsburg Birodalomban nagyszabású gazdasági, kereskedelem-élénkítő reformok kerültek bevezetésre, amelyek keretében a pénzrendszert is egységesítették. A Mária Terézia által 1750-ben bevezetett új pénznem neve </a:t>
            </a:r>
            <a:r>
              <a:rPr lang="hu-HU" dirty="0" err="1"/>
              <a:t>Gulden</a:t>
            </a:r>
            <a:r>
              <a:rPr lang="hu-HU" dirty="0"/>
              <a:t> </a:t>
            </a:r>
            <a:r>
              <a:rPr lang="hu-HU" dirty="0" smtClean="0"/>
              <a:t>volt.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Mária Terézia arra törekedett, hogy a különböző pénzrendszereket a Német-római Birodalom minél nagyobb területén </a:t>
            </a:r>
            <a:r>
              <a:rPr lang="hu-HU" dirty="0" smtClean="0"/>
              <a:t>egységesítse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konvenciós forintot más néven </a:t>
            </a:r>
            <a:r>
              <a:rPr lang="hu-HU" dirty="0" err="1"/>
              <a:t>féltallérnak</a:t>
            </a:r>
            <a:r>
              <a:rPr lang="hu-HU" dirty="0"/>
              <a:t> és forintos tallérnak is nevezték.</a:t>
            </a:r>
          </a:p>
        </p:txBody>
      </p:sp>
    </p:spTree>
    <p:extLst>
      <p:ext uri="{BB962C8B-B14F-4D97-AF65-F5344CB8AC3E}">
        <p14:creationId xmlns:p14="http://schemas.microsoft.com/office/powerpoint/2010/main" val="247969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Magyarország pénznemei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6122" y="1529524"/>
            <a:ext cx="8596668" cy="4729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Dénár (1000-1760)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Aranyforint (1325-1553)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Garas (1329-1499)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Tallér (1499-1867)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Aranydukát (1553-1881)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Krajcár (1739-1892)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Forint (1750-1892)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Osztrák-magyar korona (1892-1918)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Magyar korona (1918-1927)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Pengő (19427-1946)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Mai magyar forint (1946- 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66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55595"/>
          </a:xfrm>
        </p:spPr>
        <p:txBody>
          <a:bodyPr/>
          <a:lstStyle/>
          <a:p>
            <a:pPr algn="ctr"/>
            <a:r>
              <a:rPr lang="hu-HU" dirty="0" smtClean="0"/>
              <a:t>Magyar pénzérmék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18" y="1794611"/>
            <a:ext cx="2521650" cy="34855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1" y="1777632"/>
            <a:ext cx="2802166" cy="38584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1316127"/>
            <a:ext cx="3048000" cy="14954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2811552"/>
            <a:ext cx="3183227" cy="17905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17" y="4957882"/>
            <a:ext cx="3827172" cy="17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5952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255</Words>
  <Application>Microsoft Office PowerPoint</Application>
  <PresentationFormat>Szélesvásznú</PresentationFormat>
  <Paragraphs>28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Fazetta</vt:lpstr>
      <vt:lpstr>A forint története</vt:lpstr>
      <vt:lpstr>Történeti áttekintés</vt:lpstr>
      <vt:lpstr>A forint Magyarországon</vt:lpstr>
      <vt:lpstr>Ezüst alapú forint 1750-1892</vt:lpstr>
      <vt:lpstr>Magyarország pénznemei</vt:lpstr>
      <vt:lpstr>Magyar pénzérmék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forint története</dc:title>
  <dc:creator>anni21</dc:creator>
  <cp:lastModifiedBy>anni21</cp:lastModifiedBy>
  <cp:revision>5</cp:revision>
  <dcterms:created xsi:type="dcterms:W3CDTF">2018-11-07T19:54:29Z</dcterms:created>
  <dcterms:modified xsi:type="dcterms:W3CDTF">2018-11-07T20:29:53Z</dcterms:modified>
</cp:coreProperties>
</file>