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19. 01. 16.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Virágok, fák a porondon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Szitakötő folyóirat 44. szám</a:t>
            </a:r>
          </a:p>
          <a:p>
            <a:r>
              <a:rPr lang="hu-HU" dirty="0" smtClean="0"/>
              <a:t>40-41.oldal</a:t>
            </a:r>
          </a:p>
          <a:p>
            <a:r>
              <a:rPr lang="hu-HU" dirty="0" smtClean="0"/>
              <a:t>Szerző: Szigeti Zoltán</a:t>
            </a:r>
            <a:endParaRPr lang="hu-H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2779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Készítette: Jenei Beáta </a:t>
            </a:r>
          </a:p>
          <a:p>
            <a:r>
              <a:rPr lang="hu-HU" dirty="0" smtClean="0"/>
              <a:t>Huszár Gál Iskola, Debrecen</a:t>
            </a:r>
          </a:p>
          <a:p>
            <a:endParaRPr lang="hu-HU" dirty="0" smtClean="0"/>
          </a:p>
          <a:p>
            <a:r>
              <a:rPr lang="hu-HU" dirty="0" smtClean="0"/>
              <a:t>Fotók</a:t>
            </a:r>
            <a:r>
              <a:rPr lang="hu-HU" smtClean="0"/>
              <a:t>: internet</a:t>
            </a:r>
            <a:endParaRPr lang="hu-H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454372"/>
          </a:xfrm>
        </p:spPr>
        <p:txBody>
          <a:bodyPr/>
          <a:lstStyle/>
          <a:p>
            <a:r>
              <a:rPr lang="hu-HU" dirty="0" smtClean="0"/>
              <a:t>Szivárvány eukaliptusz</a:t>
            </a:r>
            <a:endParaRPr lang="hu-HU" dirty="0"/>
          </a:p>
        </p:txBody>
      </p:sp>
      <p:pic>
        <p:nvPicPr>
          <p:cNvPr id="5" name="Tartalom helye 4" descr="szivárvány eukaliptu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980729"/>
            <a:ext cx="5111750" cy="4042844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3008313" cy="4691063"/>
          </a:xfrm>
        </p:spPr>
        <p:txBody>
          <a:bodyPr/>
          <a:lstStyle/>
          <a:p>
            <a:r>
              <a:rPr lang="hu-HU" dirty="0" smtClean="0"/>
              <a:t> </a:t>
            </a:r>
            <a:r>
              <a:rPr lang="hu-HU" sz="1800" dirty="0" smtClean="0"/>
              <a:t>A Föld legszínesebb fája. A fa törzse a szivárvány színeiben pompázik, ami az időjárástól és a fa korától is függ, bár az egész évben, folyamatosan tartó kéreghámlás okozza. A hámlás során ugyanis előtűnik a zöld belső kéreg, aminek a színe először kék, lila, majd narancs és vörös tónusúra változik, és ennek köszönhető a változatos színekben pompázó fatörzs látványa. 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598388"/>
          </a:xfrm>
        </p:spPr>
        <p:txBody>
          <a:bodyPr/>
          <a:lstStyle/>
          <a:p>
            <a:r>
              <a:rPr lang="hu-HU" dirty="0" smtClean="0"/>
              <a:t>Bohócvirág</a:t>
            </a:r>
            <a:endParaRPr lang="hu-HU" dirty="0"/>
          </a:p>
        </p:txBody>
      </p:sp>
      <p:pic>
        <p:nvPicPr>
          <p:cNvPr id="5" name="Tartalom helye 4" descr="bohócvirá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620688"/>
            <a:ext cx="3699787" cy="5571444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Ötszirmú, tölcsérformájú virágai nagyon színesek, leggyakrabban sárgák, de van piros, rózsaszín, narancssárga és fehér, sőt pettyes vagy foltos is, mintha tintapacák lennének rajtuk. 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598388"/>
          </a:xfrm>
        </p:spPr>
        <p:txBody>
          <a:bodyPr/>
          <a:lstStyle/>
          <a:p>
            <a:r>
              <a:rPr lang="hu-HU" dirty="0" smtClean="0"/>
              <a:t>Mimóza</a:t>
            </a:r>
            <a:endParaRPr lang="hu-HU" dirty="0"/>
          </a:p>
        </p:txBody>
      </p:sp>
      <p:pic>
        <p:nvPicPr>
          <p:cNvPr id="5" name="Tartalom helye 4" descr="mimo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454"/>
            <a:ext cx="5111750" cy="3832304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Ha megérintjük szárnyaltan összetett levelét, a levélkék azonnal összecsukódnak, lekonyulnak. 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814412"/>
          </a:xfrm>
        </p:spPr>
        <p:txBody>
          <a:bodyPr/>
          <a:lstStyle/>
          <a:p>
            <a:r>
              <a:rPr lang="hu-HU" dirty="0" smtClean="0"/>
              <a:t>Tátika vagy oroszlánszáj</a:t>
            </a:r>
            <a:endParaRPr lang="hu-HU" dirty="0"/>
          </a:p>
        </p:txBody>
      </p:sp>
      <p:pic>
        <p:nvPicPr>
          <p:cNvPr id="5" name="Tartalom helye 4" descr="tat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5111750" cy="353141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Ha virágát két ujj közé véve oldalról kicsit megnyomjuk, tátogó oroszlán szájához hasonlít.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008313" cy="742404"/>
          </a:xfrm>
        </p:spPr>
        <p:txBody>
          <a:bodyPr/>
          <a:lstStyle/>
          <a:p>
            <a:r>
              <a:rPr lang="hu-HU" dirty="0" smtClean="0"/>
              <a:t>Vénusz légycsapója</a:t>
            </a:r>
            <a:br>
              <a:rPr lang="hu-HU" dirty="0" smtClean="0"/>
            </a:br>
            <a:r>
              <a:rPr lang="hu-HU" dirty="0" smtClean="0"/>
              <a:t>Kancsóka </a:t>
            </a:r>
            <a:endParaRPr lang="hu-HU" dirty="0"/>
          </a:p>
        </p:txBody>
      </p:sp>
      <p:pic>
        <p:nvPicPr>
          <p:cNvPr id="5" name="Tartalom helye 4" descr="venusz_legycsapo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3765725" cy="295232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Csapdába ejtik a rovarokat és emésztőnedveikkel  megemésztik azokat.</a:t>
            </a:r>
            <a:endParaRPr lang="hu-HU" sz="1800" dirty="0"/>
          </a:p>
        </p:txBody>
      </p:sp>
      <p:pic>
        <p:nvPicPr>
          <p:cNvPr id="6" name="Kép 5" descr="kancsó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3358501" cy="470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670396"/>
          </a:xfrm>
        </p:spPr>
        <p:txBody>
          <a:bodyPr/>
          <a:lstStyle/>
          <a:p>
            <a:r>
              <a:rPr lang="hu-HU" dirty="0" smtClean="0"/>
              <a:t>Magrugó uborka</a:t>
            </a:r>
            <a:endParaRPr lang="hu-HU" dirty="0"/>
          </a:p>
        </p:txBody>
      </p:sp>
      <p:pic>
        <p:nvPicPr>
          <p:cNvPr id="5" name="Tartalom helye 4" descr="magrugó ubor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32656"/>
            <a:ext cx="3672408" cy="298797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Termését megérintve az szinte kidurran, és messzire röpíti magjait.</a:t>
            </a:r>
          </a:p>
          <a:p>
            <a:endParaRPr lang="hu-HU" sz="1800" dirty="0" smtClean="0"/>
          </a:p>
          <a:p>
            <a:r>
              <a:rPr lang="hu-HU" sz="2000" b="1" dirty="0" smtClean="0"/>
              <a:t>Nebáncsvirág</a:t>
            </a:r>
            <a:endParaRPr lang="hu-HU" sz="2000" b="1" dirty="0"/>
          </a:p>
          <a:p>
            <a:endParaRPr lang="hu-HU" sz="2000" b="1" dirty="0" smtClean="0"/>
          </a:p>
          <a:p>
            <a:r>
              <a:rPr lang="hu-HU" sz="1800" dirty="0" smtClean="0"/>
              <a:t>Felpöndörödő toktermése szinte katapultálja a magokat.</a:t>
            </a:r>
            <a:endParaRPr lang="hu-HU" sz="1800" dirty="0"/>
          </a:p>
        </p:txBody>
      </p:sp>
      <p:pic>
        <p:nvPicPr>
          <p:cNvPr id="6" name="Kép 5" descr="nebáncsvirá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73016"/>
            <a:ext cx="5040560" cy="283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Lila akác </a:t>
            </a:r>
            <a:br>
              <a:rPr lang="hu-HU" dirty="0" smtClean="0"/>
            </a:br>
            <a:r>
              <a:rPr lang="hu-HU" dirty="0" smtClean="0"/>
              <a:t>Trombitafolyondár</a:t>
            </a:r>
            <a:endParaRPr lang="hu-HU" dirty="0"/>
          </a:p>
        </p:txBody>
      </p:sp>
      <p:pic>
        <p:nvPicPr>
          <p:cNvPr id="5" name="Tartalom helye 4" descr="trombitafolyondá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1504" y="1844824"/>
            <a:ext cx="4693855" cy="3456384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 descr="lilaak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79887" cy="49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742404"/>
          </a:xfrm>
        </p:spPr>
        <p:txBody>
          <a:bodyPr/>
          <a:lstStyle/>
          <a:p>
            <a:r>
              <a:rPr lang="hu-HU" dirty="0" smtClean="0"/>
              <a:t>Cirkuszfák</a:t>
            </a:r>
            <a:endParaRPr lang="hu-HU" dirty="0"/>
          </a:p>
        </p:txBody>
      </p:sp>
      <p:pic>
        <p:nvPicPr>
          <p:cNvPr id="5" name="Tartalom helye 4" descr="cirkusz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3114673" cy="413732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Kertész által formált fák ezek, a fiatal törzseket nagy műgonddal tekergették, hajlítgatták, melyek aztán idősödve egészen furcsa alakzatokat öltöttek. Törzsüket a kertész leleménye és türelme spirál, létra, vagy szék formájúra alakította, ezért kapták a cirkuszfa nevet.</a:t>
            </a:r>
            <a:endParaRPr lang="hu-HU" sz="1800" dirty="0"/>
          </a:p>
        </p:txBody>
      </p:sp>
      <p:pic>
        <p:nvPicPr>
          <p:cNvPr id="6" name="Kép 5" descr="cirkuszf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764704"/>
            <a:ext cx="2328672" cy="3048000"/>
          </a:xfrm>
          <a:prstGeom prst="rect">
            <a:avLst/>
          </a:prstGeom>
        </p:spPr>
      </p:pic>
      <p:pic>
        <p:nvPicPr>
          <p:cNvPr id="7" name="Kép 6" descr="cirkuszf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56992"/>
            <a:ext cx="2768463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174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Office-téma</vt:lpstr>
      <vt:lpstr>Virágok, fák a porondon</vt:lpstr>
      <vt:lpstr>Szivárvány eukaliptusz</vt:lpstr>
      <vt:lpstr>Bohócvirág</vt:lpstr>
      <vt:lpstr>Mimóza</vt:lpstr>
      <vt:lpstr>Tátika vagy oroszlánszáj</vt:lpstr>
      <vt:lpstr>Vénusz légycsapója Kancsóka </vt:lpstr>
      <vt:lpstr>Magrugó uborka</vt:lpstr>
      <vt:lpstr>  Lila akác  Trombitafolyondár</vt:lpstr>
      <vt:lpstr>Cirkuszfák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Virágok, fák a porondon</dc:title>
  <dc:creator>JBetty</dc:creator>
  <cp:lastModifiedBy>macbook</cp:lastModifiedBy>
  <cp:revision>10</cp:revision>
  <dcterms:created xsi:type="dcterms:W3CDTF">2019-01-16T00:33:39Z</dcterms:created>
  <dcterms:modified xsi:type="dcterms:W3CDTF">2019-01-16T08:46:22Z</dcterms:modified>
</cp:coreProperties>
</file>