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57" r:id="rId4"/>
    <p:sldId id="258" r:id="rId5"/>
    <p:sldId id="259" r:id="rId6"/>
    <p:sldId id="260" r:id="rId7"/>
    <p:sldId id="261" r:id="rId8"/>
    <p:sldId id="262" r:id="rId9"/>
    <p:sldId id="264" r:id="rId10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CDE75-89FD-47D4-96B5-7D53BD2E92D4}" type="datetimeFigureOut">
              <a:rPr lang="hu-HU" smtClean="0"/>
              <a:pPr/>
              <a:t>2019.01.28.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01B6B-DBA4-45B4-AC3D-5BEE23A6DF6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CDE75-89FD-47D4-96B5-7D53BD2E92D4}" type="datetimeFigureOut">
              <a:rPr lang="hu-HU" smtClean="0"/>
              <a:pPr/>
              <a:t>2019.01.28.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01B6B-DBA4-45B4-AC3D-5BEE23A6DF6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CDE75-89FD-47D4-96B5-7D53BD2E92D4}" type="datetimeFigureOut">
              <a:rPr lang="hu-HU" smtClean="0"/>
              <a:pPr/>
              <a:t>2019.01.28.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01B6B-DBA4-45B4-AC3D-5BEE23A6DF6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CDE75-89FD-47D4-96B5-7D53BD2E92D4}" type="datetimeFigureOut">
              <a:rPr lang="hu-HU" smtClean="0"/>
              <a:pPr/>
              <a:t>2019.01.28.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01B6B-DBA4-45B4-AC3D-5BEE23A6DF6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CDE75-89FD-47D4-96B5-7D53BD2E92D4}" type="datetimeFigureOut">
              <a:rPr lang="hu-HU" smtClean="0"/>
              <a:pPr/>
              <a:t>2019.01.28.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01B6B-DBA4-45B4-AC3D-5BEE23A6DF6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CDE75-89FD-47D4-96B5-7D53BD2E92D4}" type="datetimeFigureOut">
              <a:rPr lang="hu-HU" smtClean="0"/>
              <a:pPr/>
              <a:t>2019.01.28.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01B6B-DBA4-45B4-AC3D-5BEE23A6DF6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CDE75-89FD-47D4-96B5-7D53BD2E92D4}" type="datetimeFigureOut">
              <a:rPr lang="hu-HU" smtClean="0"/>
              <a:pPr/>
              <a:t>2019.01.28.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01B6B-DBA4-45B4-AC3D-5BEE23A6DF6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CDE75-89FD-47D4-96B5-7D53BD2E92D4}" type="datetimeFigureOut">
              <a:rPr lang="hu-HU" smtClean="0"/>
              <a:pPr/>
              <a:t>2019.01.28.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01B6B-DBA4-45B4-AC3D-5BEE23A6DF6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CDE75-89FD-47D4-96B5-7D53BD2E92D4}" type="datetimeFigureOut">
              <a:rPr lang="hu-HU" smtClean="0"/>
              <a:pPr/>
              <a:t>2019.01.28.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01B6B-DBA4-45B4-AC3D-5BEE23A6DF6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CDE75-89FD-47D4-96B5-7D53BD2E92D4}" type="datetimeFigureOut">
              <a:rPr lang="hu-HU" smtClean="0"/>
              <a:pPr/>
              <a:t>2019.01.28.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01B6B-DBA4-45B4-AC3D-5BEE23A6DF6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CDE75-89FD-47D4-96B5-7D53BD2E92D4}" type="datetimeFigureOut">
              <a:rPr lang="hu-HU" smtClean="0"/>
              <a:pPr/>
              <a:t>2019.01.28.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01B6B-DBA4-45B4-AC3D-5BEE23A6DF6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DCDE75-89FD-47D4-96B5-7D53BD2E92D4}" type="datetimeFigureOut">
              <a:rPr lang="hu-HU" smtClean="0"/>
              <a:pPr/>
              <a:t>2019.01.28.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01B6B-DBA4-45B4-AC3D-5BEE23A6DF66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7" Type="http://schemas.openxmlformats.org/officeDocument/2006/relationships/image" Target="../media/image13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smtClean="0"/>
              <a:t>Az erdei cirkusz</a:t>
            </a:r>
            <a:endParaRPr lang="en-US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dirty="0" smtClean="0"/>
              <a:t>MESEFELDOLGOZÁS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CIRKUSZ</a:t>
            </a:r>
            <a:endParaRPr lang="en-US" dirty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486" name="Picture 6" descr="Imagini pentru CIRKUSZ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/>
          <a:srcRect l="5556" r="5556"/>
          <a:stretch>
            <a:fillRect/>
          </a:stretch>
        </p:blipFill>
        <p:spPr bwMode="auto"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BORZ</a:t>
            </a:r>
            <a:endParaRPr lang="en-US" dirty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Meles meles borz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/>
          <a:srcRect l="2051" r="2051"/>
          <a:stretch>
            <a:fillRect/>
          </a:stretch>
        </p:blipFill>
        <p:spPr bwMode="auto"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928794" y="5214950"/>
            <a:ext cx="5349894" cy="571504"/>
          </a:xfrm>
        </p:spPr>
        <p:txBody>
          <a:bodyPr/>
          <a:lstStyle/>
          <a:p>
            <a:r>
              <a:rPr lang="hu-HU" dirty="0" smtClean="0"/>
              <a:t>BÉKÁK</a:t>
            </a:r>
            <a:endParaRPr lang="en-US" dirty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5362" name="Picture 2" descr="Imagini pentru bÃ©kÃ¡k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/>
          <a:srcRect t="22869" b="22869"/>
          <a:stretch>
            <a:fillRect/>
          </a:stretch>
        </p:blipFill>
        <p:spPr bwMode="auto">
          <a:xfrm>
            <a:off x="1500165" y="393682"/>
            <a:ext cx="6333105" cy="474982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MÓKUSOK</a:t>
            </a:r>
            <a:endParaRPr lang="en-US" dirty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6392" name="Picture 8" descr="Imagine similarÄ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/>
          <a:srcRect l="12500" r="12500"/>
          <a:stretch>
            <a:fillRect/>
          </a:stretch>
        </p:blipFill>
        <p:spPr bwMode="auto"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SZÖVŐMADÁR</a:t>
            </a:r>
            <a:endParaRPr lang="en-US" dirty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7410" name="Picture 2" descr="Imagine similarÄ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/>
          <a:srcRect t="16358" b="16358"/>
          <a:stretch>
            <a:fillRect/>
          </a:stretch>
        </p:blipFill>
        <p:spPr bwMode="auto"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MEDVE</a:t>
            </a:r>
            <a:endParaRPr lang="en-US" dirty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8434" name="Picture 2" descr="https://upload.wikimedia.org/wikipedia/commons/thumb/8/82/Medved_mzoo.jpg/270px-Medved_mzoo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/>
          <a:srcRect t="21875" b="21875"/>
          <a:stretch>
            <a:fillRect/>
          </a:stretch>
        </p:blipFill>
        <p:spPr bwMode="auto"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BAGOLY</a:t>
            </a:r>
            <a:endParaRPr lang="en-US" dirty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9460" name="Picture 4" descr="Imagine similarÄ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/>
          <a:srcRect l="5636" r="5636"/>
          <a:stretch>
            <a:fillRect/>
          </a:stretch>
        </p:blipFill>
        <p:spPr bwMode="auto"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ini pentru zsonglo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214290"/>
            <a:ext cx="1743075" cy="2619375"/>
          </a:xfrm>
          <a:prstGeom prst="rect">
            <a:avLst/>
          </a:prstGeom>
          <a:noFill/>
        </p:spPr>
      </p:pic>
      <p:pic>
        <p:nvPicPr>
          <p:cNvPr id="1028" name="Picture 4" descr="Imagini pentru eromuvesz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86050" y="357166"/>
            <a:ext cx="2619375" cy="1743076"/>
          </a:xfrm>
          <a:prstGeom prst="rect">
            <a:avLst/>
          </a:prstGeom>
          <a:noFill/>
        </p:spPr>
      </p:pic>
      <p:pic>
        <p:nvPicPr>
          <p:cNvPr id="1030" name="Picture 6" descr="Imagini pentru Koteltancos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5720" y="3500438"/>
            <a:ext cx="3714744" cy="2786059"/>
          </a:xfrm>
          <a:prstGeom prst="rect">
            <a:avLst/>
          </a:prstGeom>
          <a:noFill/>
        </p:spPr>
      </p:pic>
      <p:pic>
        <p:nvPicPr>
          <p:cNvPr id="1032" name="Picture 8" descr="Imagini pentru akrobatak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446040" y="1643050"/>
            <a:ext cx="3436034" cy="2000264"/>
          </a:xfrm>
          <a:prstGeom prst="rect">
            <a:avLst/>
          </a:prstGeom>
          <a:noFill/>
        </p:spPr>
      </p:pic>
      <p:pic>
        <p:nvPicPr>
          <p:cNvPr id="1034" name="Picture 10" descr="Imagini pentru buveszek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762500" y="3714752"/>
            <a:ext cx="4381500" cy="2667000"/>
          </a:xfrm>
          <a:prstGeom prst="rect">
            <a:avLst/>
          </a:prstGeom>
          <a:noFill/>
        </p:spPr>
      </p:pic>
      <p:pic>
        <p:nvPicPr>
          <p:cNvPr id="1036" name="Picture 12" descr="Imagini pentru bohocok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928926" y="2285992"/>
            <a:ext cx="2466975" cy="1847851"/>
          </a:xfrm>
          <a:prstGeom prst="rect">
            <a:avLst/>
          </a:prstGeom>
          <a:noFill/>
        </p:spPr>
      </p:pic>
      <p:sp>
        <p:nvSpPr>
          <p:cNvPr id="8" name="Szövegdoboz 7"/>
          <p:cNvSpPr txBox="1"/>
          <p:nvPr/>
        </p:nvSpPr>
        <p:spPr>
          <a:xfrm>
            <a:off x="5857884" y="0"/>
            <a:ext cx="292895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b="1" dirty="0" smtClean="0"/>
              <a:t>KIK EZEK?  HOL LÁTHATJUK ŐKET? MELY CIRKUSZI SZEREPLŐK HIÁNYOZNAK?</a:t>
            </a:r>
            <a:endParaRPr lang="en-US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23</Words>
  <PresentationFormat>Diavetítés a képernyőre (4:3 oldalarány)</PresentationFormat>
  <Paragraphs>10</Paragraphs>
  <Slides>9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9</vt:i4>
      </vt:variant>
    </vt:vector>
  </HeadingPairs>
  <TitlesOfParts>
    <vt:vector size="10" baseType="lpstr">
      <vt:lpstr>Office-téma</vt:lpstr>
      <vt:lpstr>Az erdei cirkusz</vt:lpstr>
      <vt:lpstr>CIRKUSZ</vt:lpstr>
      <vt:lpstr>BORZ</vt:lpstr>
      <vt:lpstr>BÉKÁK</vt:lpstr>
      <vt:lpstr>MÓKUSOK</vt:lpstr>
      <vt:lpstr>SZÖVŐMADÁR</vt:lpstr>
      <vt:lpstr>MEDVE</vt:lpstr>
      <vt:lpstr>BAGOLY</vt:lpstr>
      <vt:lpstr>9. dia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Az erdei cirkusz</dc:title>
  <dc:creator>hp</dc:creator>
  <cp:lastModifiedBy>hp</cp:lastModifiedBy>
  <cp:revision>5</cp:revision>
  <dcterms:created xsi:type="dcterms:W3CDTF">2019-01-18T11:19:38Z</dcterms:created>
  <dcterms:modified xsi:type="dcterms:W3CDTF">2019-01-28T13:21:59Z</dcterms:modified>
</cp:coreProperties>
</file>