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05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35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71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38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41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38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59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69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136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05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7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A6F20-E711-4487-8468-3CFAEEF76BB9}" type="datetimeFigureOut">
              <a:rPr lang="hu-HU" smtClean="0"/>
              <a:t>2019. 02. 04.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B0DA-5CD7-425C-924A-E09E43307A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400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Érdekes virágok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1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4103" y="870588"/>
            <a:ext cx="4416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i="0" dirty="0" smtClean="0">
                <a:solidFill>
                  <a:srgbClr val="2A2A2A"/>
                </a:solidFill>
                <a:effectLst/>
                <a:latin typeface="Open Sans"/>
              </a:rPr>
              <a:t>Repülő kacsa orchidea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Caleana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 Major)</a:t>
            </a:r>
            <a:endParaRPr lang="hu-HU" dirty="0"/>
          </a:p>
        </p:txBody>
      </p:sp>
      <p:pic>
        <p:nvPicPr>
          <p:cNvPr id="11266" name="Picture 2" descr="https://mindenerdekelengem.blogstar.hu/pages/mindenerdekelengem/contents/blog/38793/pics/14960486095693861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920" y="738909"/>
            <a:ext cx="4000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13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30144" y="1046080"/>
            <a:ext cx="4839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i="0" smtClean="0">
                <a:solidFill>
                  <a:srgbClr val="2A2A2A"/>
                </a:solidFill>
                <a:effectLst/>
                <a:latin typeface="Open Sans"/>
              </a:rPr>
              <a:t>Fehér kócsag orchidea</a:t>
            </a:r>
            <a:r>
              <a:rPr lang="hu-HU" b="0" i="0" smtClean="0"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Habenaria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Radiata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lang="hu-HU" dirty="0"/>
          </a:p>
        </p:txBody>
      </p:sp>
      <p:pic>
        <p:nvPicPr>
          <p:cNvPr id="12290" name="Picture 2" descr="https://mindenerdekelengem.blogstar.hu/pages/mindenerdekelengem/contents/blog/38793/pics/14960490844475671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21" y="1415412"/>
            <a:ext cx="7620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32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30041" y="855207"/>
            <a:ext cx="3411190" cy="4462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1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Majom orchidea 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(</a:t>
            </a:r>
            <a:r>
              <a:rPr kumimoji="0" lang="hu-HU" altLang="hu-HU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Dracula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kumimoji="0" lang="hu-HU" altLang="hu-HU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Simia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 </a:t>
            </a:r>
            <a:endParaRPr kumimoji="0" lang="hu-HU" altLang="hu-HU" sz="36000" b="0" i="0" u="none" strike="noStrike" cap="none" normalizeH="0" baseline="0" dirty="0" smtClean="0">
              <a:ln>
                <a:noFill/>
              </a:ln>
              <a:solidFill>
                <a:srgbClr val="2A2A2A"/>
              </a:solidFill>
              <a:effectLst/>
              <a:latin typeface="Open Sans"/>
            </a:endParaRPr>
          </a:p>
        </p:txBody>
      </p:sp>
      <p:pic>
        <p:nvPicPr>
          <p:cNvPr id="1026" name="Picture 2" descr="https://mindenerdekelengem.blogstar.hu/pages/mindenerdekelengem/contents/blog/38793/pics/14960475416225252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36" y="871970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21" y="746991"/>
            <a:ext cx="4229100" cy="571500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290530" y="746991"/>
            <a:ext cx="5079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0" dirty="0" smtClean="0">
                <a:solidFill>
                  <a:srgbClr val="2A2A2A"/>
                </a:solidFill>
                <a:effectLst/>
                <a:latin typeface="Open Sans"/>
              </a:rPr>
              <a:t>Lepkeorchidea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Phalaenopsis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999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58627" y="1246233"/>
            <a:ext cx="10276573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1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Táncoló lányok</a:t>
            </a: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kumimoji="0" lang="hu-HU" altLang="hu-HU" sz="20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Impatiens</a:t>
            </a: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kumimoji="0" lang="hu-HU" altLang="hu-HU" sz="20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Bequaertii</a:t>
            </a: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 </a:t>
            </a:r>
            <a:endParaRPr kumimoji="0" lang="hu-HU" altLang="hu-HU" sz="36000" b="0" i="0" u="none" strike="noStrike" cap="none" normalizeH="0" baseline="0" dirty="0" smtClean="0">
              <a:ln>
                <a:noFill/>
              </a:ln>
              <a:solidFill>
                <a:srgbClr val="2A2A2A"/>
              </a:solidFill>
              <a:effectLst/>
              <a:latin typeface="Open Sans"/>
            </a:endParaRPr>
          </a:p>
        </p:txBody>
      </p:sp>
      <p:pic>
        <p:nvPicPr>
          <p:cNvPr id="3074" name="Picture 2" descr="https://mindenerdekelengem.blogstar.hu/pages/mindenerdekelengem/contents/blog/38793/pics/14960482304924689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973570"/>
            <a:ext cx="68675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7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8897" y="700442"/>
            <a:ext cx="478849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1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Nevető méh orchidea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kumimoji="0" lang="hu-HU" altLang="hu-HU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Ophrys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kumimoji="0" lang="hu-HU" altLang="hu-HU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bomybliflora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 </a:t>
            </a:r>
            <a:endParaRPr kumimoji="0" lang="hu-HU" altLang="hu-HU" sz="32200" b="0" i="0" u="none" strike="noStrike" cap="none" normalizeH="0" baseline="0" dirty="0" smtClean="0">
              <a:ln>
                <a:noFill/>
              </a:ln>
              <a:solidFill>
                <a:srgbClr val="2A2A2A"/>
              </a:solidFill>
              <a:effectLst/>
              <a:latin typeface="Open Sans"/>
            </a:endParaRPr>
          </a:p>
        </p:txBody>
      </p:sp>
      <p:pic>
        <p:nvPicPr>
          <p:cNvPr id="4098" name="Picture 2" descr="https://mindenerdekelengem.blogstar.hu/pages/mindenerdekelengem/contents/blog/38793/pics/14960483097119669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60" y="1198346"/>
            <a:ext cx="7620000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77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Pólyásbabák</a:t>
            </a: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kumimoji="0" lang="hu-HU" altLang="hu-HU" sz="14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Anguloa</a:t>
            </a: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kumimoji="0" lang="hu-HU" altLang="hu-HU" sz="1400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Uniflora</a:t>
            </a: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kumimoji="0" lang="hu-HU" alt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 </a:t>
            </a:r>
            <a:endParaRPr kumimoji="0" lang="hu-HU" altLang="hu-HU" sz="36000" b="0" i="0" u="none" strike="noStrike" cap="none" normalizeH="0" baseline="0" dirty="0" smtClean="0">
              <a:ln>
                <a:noFill/>
              </a:ln>
              <a:solidFill>
                <a:srgbClr val="2A2A2A"/>
              </a:solidFill>
              <a:effectLst/>
              <a:latin typeface="Open Sans"/>
            </a:endParaRPr>
          </a:p>
        </p:txBody>
      </p:sp>
      <p:pic>
        <p:nvPicPr>
          <p:cNvPr id="5122" name="Picture 2" descr="https://mindenerdekelengem.blogstar.hu/pages/mindenerdekelengem/contents/blog/38793/pics/14960484272386935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1" y="622589"/>
            <a:ext cx="54006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1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68451" y="161717"/>
            <a:ext cx="443345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b="1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Papagájvirág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kumimoji="0" lang="hu-HU" altLang="hu-HU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Impatiens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kumimoji="0" lang="hu-HU" altLang="hu-HU" b="0" i="0" u="none" strike="noStrike" cap="none" normalizeH="0" baseline="0" dirty="0" err="1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Psittacina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Open Sans"/>
              </a:rPr>
              <a:t>  </a:t>
            </a:r>
            <a:endParaRPr kumimoji="0" lang="hu-HU" altLang="hu-HU" sz="35800" b="0" i="0" u="none" strike="noStrike" cap="none" normalizeH="0" baseline="0" dirty="0" smtClean="0">
              <a:ln>
                <a:noFill/>
              </a:ln>
              <a:solidFill>
                <a:srgbClr val="2A2A2A"/>
              </a:solidFill>
              <a:effectLst/>
              <a:latin typeface="Open Sans"/>
            </a:endParaRPr>
          </a:p>
        </p:txBody>
      </p:sp>
      <p:pic>
        <p:nvPicPr>
          <p:cNvPr id="8194" name="Picture 2" descr="https://mindenerdekelengem.blogstar.hu/pages/mindenerdekelengem/contents/blog/38793/pics/14960484509177602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52" y="1459346"/>
            <a:ext cx="4773256" cy="483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82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305158" y="722807"/>
            <a:ext cx="4416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i="0" dirty="0" smtClean="0">
                <a:solidFill>
                  <a:srgbClr val="2A2A2A"/>
                </a:solidFill>
                <a:effectLst/>
                <a:latin typeface="Open Sans"/>
              </a:rPr>
              <a:t>Boldog marslakók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Calceolaria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 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Uniflora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lang="hu-HU" dirty="0"/>
          </a:p>
        </p:txBody>
      </p:sp>
      <p:pic>
        <p:nvPicPr>
          <p:cNvPr id="9222" name="Picture 6" descr="https://mindenerdekelengem.blogstar.hu/pages/mindenerdekelengem/contents/blog/38793/pics/14960487932718093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085" y="722807"/>
            <a:ext cx="42862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07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283478" y="1119971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i="0" dirty="0" smtClean="0">
                <a:solidFill>
                  <a:srgbClr val="2A2A2A"/>
                </a:solidFill>
                <a:effectLst/>
                <a:latin typeface="Open Sans"/>
              </a:rPr>
              <a:t>Koponyafejű tátika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 (</a:t>
            </a:r>
            <a:r>
              <a:rPr lang="hu-HU" b="0" i="0" dirty="0" err="1" smtClean="0">
                <a:solidFill>
                  <a:srgbClr val="2A2A2A"/>
                </a:solidFill>
                <a:effectLst/>
                <a:latin typeface="Open Sans"/>
              </a:rPr>
              <a:t>Antirrhinum</a:t>
            </a:r>
            <a:r>
              <a:rPr lang="hu-HU" b="0" i="0" dirty="0" smtClean="0">
                <a:solidFill>
                  <a:srgbClr val="2A2A2A"/>
                </a:solidFill>
                <a:effectLst/>
                <a:latin typeface="Open Sans"/>
              </a:rPr>
              <a:t>)</a:t>
            </a:r>
            <a:endParaRPr lang="hu-HU" dirty="0"/>
          </a:p>
        </p:txBody>
      </p:sp>
      <p:pic>
        <p:nvPicPr>
          <p:cNvPr id="10242" name="Picture 2" descr="https://mindenerdekelengem.blogstar.hu/pages/mindenerdekelengem/contents/blog/38793/pics/14960485447260140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84" y="1489303"/>
            <a:ext cx="76200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59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</Words>
  <Application>Microsoft Office PowerPoint</Application>
  <PresentationFormat>Szélesvásznú</PresentationFormat>
  <Paragraphs>16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Office-téma</vt:lpstr>
      <vt:lpstr>Érdekes virágok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Érdekes virágok</dc:title>
  <dc:creator>Somoskőiné Véninger Éva</dc:creator>
  <cp:lastModifiedBy>Somoskőiné Véninger Éva</cp:lastModifiedBy>
  <cp:revision>3</cp:revision>
  <dcterms:created xsi:type="dcterms:W3CDTF">2019-02-04T19:09:00Z</dcterms:created>
  <dcterms:modified xsi:type="dcterms:W3CDTF">2019-02-04T19:32:10Z</dcterms:modified>
</cp:coreProperties>
</file>