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1DF61A-A855-4C10-B31E-75732F2E6AB1}" type="datetimeFigureOut">
              <a:rPr lang="hu-HU" smtClean="0"/>
              <a:t>2020. 02. 06.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03FCD3-688D-43A0-BF58-7A821A3CD78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Lepkék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Földes Károly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Azúrlepke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 </a:t>
            </a:r>
            <a:r>
              <a:rPr lang="hu-HU" b="1" dirty="0" smtClean="0"/>
              <a:t>azúrlepke</a:t>
            </a:r>
            <a:r>
              <a:rPr lang="hu-HU" dirty="0"/>
              <a:t> a rovarok  osztályának a lepkék </a:t>
            </a:r>
            <a:r>
              <a:rPr lang="hu-HU" i="1" dirty="0"/>
              <a:t> </a:t>
            </a:r>
            <a:r>
              <a:rPr lang="hu-HU" i="1" dirty="0" smtClean="0"/>
              <a:t>  </a:t>
            </a:r>
            <a:r>
              <a:rPr lang="hu-HU" dirty="0" smtClean="0"/>
              <a:t>rendjébe</a:t>
            </a:r>
            <a:r>
              <a:rPr lang="hu-HU" dirty="0"/>
              <a:t>, ezen belül </a:t>
            </a:r>
            <a:r>
              <a:rPr lang="hu-HU" dirty="0" smtClean="0"/>
              <a:t>a  tarkalepkefélék</a:t>
            </a:r>
            <a:r>
              <a:rPr lang="hu-HU" dirty="0"/>
              <a:t> családjába tartozó faj</a:t>
            </a:r>
            <a:r>
              <a:rPr lang="hu-HU" dirty="0" smtClean="0"/>
              <a:t>.</a:t>
            </a:r>
          </a:p>
          <a:p>
            <a:r>
              <a:rPr lang="hu-HU" dirty="0"/>
              <a:t>Szárnyának fesztávolsága 7,5–20 centiméter. A kibontott szárny színe </a:t>
            </a:r>
            <a:r>
              <a:rPr lang="hu-HU" dirty="0" smtClean="0"/>
              <a:t>az </a:t>
            </a:r>
            <a:r>
              <a:rPr lang="hu-HU" dirty="0"/>
              <a:t>esőcseppekhez hasonlóan tükrözi vissza a fényt, </a:t>
            </a:r>
            <a:r>
              <a:rPr lang="hu-HU" dirty="0" err="1"/>
              <a:t>fonáka</a:t>
            </a:r>
            <a:r>
              <a:rPr lang="hu-HU" dirty="0"/>
              <a:t> pedig barna mintázatú, tehát összecsukott szárnyakkal a talaj hátterébe olvad bele.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Eniko\Asztal\apa mapak\szitakoto\2019-2020\2020 feb\1280px-Morpho_bleu_Stratford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5072098" cy="3804074"/>
          </a:xfrm>
          <a:prstGeom prst="rect">
            <a:avLst/>
          </a:prstGeom>
          <a:noFill/>
        </p:spPr>
      </p:pic>
      <p:pic>
        <p:nvPicPr>
          <p:cNvPr id="20482" name="Picture 2" descr="C:\Documents and Settings\Eniko\Asztal\apa mapak\szitakoto\2019-2020\2020 feb\Tropical_butter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89525" cy="342741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429256" y="64291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Az imágó felülről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85984" y="600076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é</a:t>
            </a:r>
            <a:r>
              <a:rPr lang="hu-HU" sz="2000" b="1" dirty="0" smtClean="0"/>
              <a:t>s alulról</a:t>
            </a:r>
            <a:endParaRPr lang="hu-HU" sz="20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Fecskefarkú </a:t>
            </a:r>
            <a:r>
              <a:rPr lang="hu-HU" dirty="0" smtClean="0"/>
              <a:t>lepke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fecskefarkú lepke Európa és Ázsia nagy részén, Japánt is beleértve, valamint Észak-Afrikában és </a:t>
            </a:r>
            <a:r>
              <a:rPr lang="hu-HU" dirty="0" smtClean="0"/>
              <a:t>Észak-Amerikában fordul </a:t>
            </a:r>
            <a:r>
              <a:rPr lang="hu-HU" dirty="0"/>
              <a:t>elő</a:t>
            </a:r>
            <a:r>
              <a:rPr lang="hu-HU" dirty="0" smtClean="0"/>
              <a:t>.</a:t>
            </a:r>
          </a:p>
          <a:p>
            <a:r>
              <a:rPr lang="hu-HU" dirty="0"/>
              <a:t>Az </a:t>
            </a:r>
            <a:r>
              <a:rPr lang="hu-HU" dirty="0" err="1"/>
              <a:t>eurázsiaik</a:t>
            </a:r>
            <a:r>
              <a:rPr lang="hu-HU" dirty="0"/>
              <a:t> és észak–afrikaiak alapszíne sárga, az elülső szárnyak hátsó szegélyét két párhuzamos fekete sáv </a:t>
            </a:r>
            <a:r>
              <a:rPr lang="hu-HU" dirty="0" smtClean="0"/>
              <a:t>övezi.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Eniko\Asztal\apa mapak\szitakoto\2019-2020\2020 feb\Fecskefarkú_lep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13761" cy="512079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071802" y="58578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Magyarországi példány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Halálfejes </a:t>
            </a:r>
            <a:r>
              <a:rPr lang="hu-HU" dirty="0" smtClean="0"/>
              <a:t>lepke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halálfejes lepke Afrikától északra a Shetland-szigetekig, nyugaton az Azori-szigetekig és keleten Irán északi részéig fordul elő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lepke teste nagy és erős, hátsó része szőrös és lekerekített.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Eniko\Asztal\apa mapak\szitakoto\2019-2020\2020 feb\800px-Acherontia_atropos_MH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929354" cy="601891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215074" y="228599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halálfejes lepke felülről és alulról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Atalantalepke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mérsékelt égövi Európában, Ázsiában és Észak-Amerikában él</a:t>
            </a:r>
            <a:r>
              <a:rPr lang="hu-HU" dirty="0" smtClean="0"/>
              <a:t>.</a:t>
            </a:r>
          </a:p>
          <a:p>
            <a:r>
              <a:rPr lang="hu-HU" dirty="0"/>
              <a:t>Szárnyai bársonyos feketék, az elülsőt fehér foltok és piros szalag díszíti, a hátulsót piros szegély.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Eniko\Asztal\apa mapak\szitakoto\2019-2020\2020 feb\1280px-AD2009Aug01_Vanessa_atalant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51156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Eniko\Asztal\apa mapak\szitakoto\2019-2020\2020 feb\220px-Larva-butterfly-vulcan-larve-papillon-vulcain-vanessa-atalant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496"/>
            <a:ext cx="4854583" cy="3817468"/>
          </a:xfrm>
          <a:prstGeom prst="rect">
            <a:avLst/>
          </a:prstGeom>
          <a:noFill/>
        </p:spPr>
      </p:pic>
      <p:pic>
        <p:nvPicPr>
          <p:cNvPr id="24578" name="Picture 2" descr="C:\Documents and Settings\Eniko\Asztal\apa mapak\szitakoto\2019-2020\2020 feb\175px-Vanessa_atlanta_t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929090" cy="392909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357686" y="85723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Atalantalepke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1538" y="578645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Hernyója</a:t>
            </a:r>
            <a:endParaRPr lang="hu-HU" sz="3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Atlaszlepke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929718" cy="5286412"/>
          </a:xfrm>
        </p:spPr>
        <p:txBody>
          <a:bodyPr>
            <a:normAutofit/>
          </a:bodyPr>
          <a:lstStyle/>
          <a:p>
            <a:r>
              <a:rPr lang="hu-HU" dirty="0"/>
              <a:t>Nagy számban él Délkelet-Ázsiában, Dél-Kínában, de fellelhető Thaiföldön, Indonéziában és Indiában is</a:t>
            </a:r>
            <a:r>
              <a:rPr lang="hu-HU" dirty="0" smtClean="0"/>
              <a:t>.</a:t>
            </a:r>
          </a:p>
          <a:p>
            <a:r>
              <a:rPr lang="hu-HU" dirty="0"/>
              <a:t>A világ egyik legnagyobb lepkéje: ennek a fajnak a szárnyfelülete a legnagyobb</a:t>
            </a:r>
            <a:r>
              <a:rPr lang="hu-HU" dirty="0" smtClean="0"/>
              <a:t>.</a:t>
            </a:r>
          </a:p>
          <a:p>
            <a:r>
              <a:rPr lang="hu-HU" dirty="0"/>
              <a:t>Indiában selyméért tenyésztik: a selyemlepkével ellentétben az atlaszlepke selymét törött szálakban választja ki. Ez a barna, gyapjúszerű selyem, az ún. </a:t>
            </a:r>
            <a:r>
              <a:rPr lang="hu-HU" dirty="0" err="1" smtClean="0"/>
              <a:t>fagara</a:t>
            </a:r>
            <a:r>
              <a:rPr lang="hu-HU" dirty="0" smtClean="0"/>
              <a:t> tartósabb</a:t>
            </a:r>
            <a:r>
              <a:rPr lang="hu-HU" dirty="0"/>
              <a:t>, mint a selyemhernyó selyme.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dolphe Millot: Színpompás lepkék, a Larousse enciklopédia illusztrációj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 descr="C:\Documents and Settings\Eniko\Asztal\apa mapak\szitakoto\2019-2020\2020 feb\260px-Papillons_(Larousse_pour_tous,1907-19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238642" cy="6145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Eniko\Asztal\apa mapak\szitakoto\2019-2020\2020 feb\1280px-Attacus_atlas-01_(xnd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59155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Eniko\Asztal\apa mapak\szitakoto\2019-2020\2020 feb\210px-Atlasspinner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4"/>
            <a:ext cx="5000660" cy="3738589"/>
          </a:xfrm>
          <a:prstGeom prst="rect">
            <a:avLst/>
          </a:prstGeom>
          <a:noFill/>
        </p:spPr>
      </p:pic>
      <p:pic>
        <p:nvPicPr>
          <p:cNvPr id="26626" name="Picture 2" descr="C:\Documents and Settings\Eniko\Asztal\apa mapak\szitakoto\2019-2020\2020 feb\250px-Atlasvli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214974" cy="3003825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000760" y="50004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kifejlett példány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00166" y="55721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hernyója</a:t>
            </a:r>
            <a:endParaRPr lang="hu-HU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szépen a figyelmet!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lepkék</a:t>
            </a:r>
            <a:r>
              <a:rPr lang="hu-HU" dirty="0"/>
              <a:t> </a:t>
            </a:r>
            <a:r>
              <a:rPr lang="hu-HU" dirty="0" smtClean="0"/>
              <a:t>az</a:t>
            </a:r>
            <a:r>
              <a:rPr lang="hu-HU" dirty="0"/>
              <a:t> ízeltlábúak törzsében a rovarok </a:t>
            </a:r>
            <a:r>
              <a:rPr lang="hu-HU" dirty="0" smtClean="0"/>
              <a:t>    osztályának</a:t>
            </a:r>
            <a:r>
              <a:rPr lang="hu-HU" dirty="0"/>
              <a:t> utolsóként kifejlődött rendje</a:t>
            </a:r>
            <a:r>
              <a:rPr lang="hu-HU" dirty="0" smtClean="0"/>
              <a:t>.</a:t>
            </a:r>
          </a:p>
          <a:p>
            <a:r>
              <a:rPr lang="hu-HU" dirty="0"/>
              <a:t>Legközelebbi rokonaik a tegzesek, de a lepkéket azoknál jóval fejlettebbeknek tekinthetjük. </a:t>
            </a:r>
            <a:endParaRPr lang="hu-HU" dirty="0" smtClean="0"/>
          </a:p>
          <a:p>
            <a:r>
              <a:rPr lang="hu-HU" dirty="0" smtClean="0"/>
              <a:t>Mintegy </a:t>
            </a:r>
            <a:r>
              <a:rPr lang="hu-HU" dirty="0"/>
              <a:t>150 000 fajukat írták le; ezek közül Magyarországon körülbelül 3500 él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hu-HU" dirty="0"/>
              <a:t>Méretük meglehetősen változatos: a kifejlett példányok szárnyainak fesztávolsága néhány mm-től 30 cm-ig terjed</a:t>
            </a:r>
            <a:r>
              <a:rPr lang="hu-HU" dirty="0" smtClean="0"/>
              <a:t>.</a:t>
            </a:r>
          </a:p>
          <a:p>
            <a:r>
              <a:rPr lang="hu-HU" dirty="0"/>
              <a:t>Szabadon mozgatható fejük két oldalán egy-egy nagy, gömb alakú szem ül; sok faj feje tetején még két pontszem is</a:t>
            </a:r>
            <a:r>
              <a:rPr lang="hu-HU" dirty="0" smtClean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Eniko\Asztal\apa mapak\szitakoto\2019-2020\2020 feb\Butterfly_白士_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920918" cy="462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Pávaszemek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 </a:t>
            </a:r>
            <a:r>
              <a:rPr lang="hu-HU" b="1" dirty="0" smtClean="0"/>
              <a:t>pávaszemek</a:t>
            </a:r>
            <a:r>
              <a:rPr lang="hu-HU" dirty="0"/>
              <a:t> a </a:t>
            </a:r>
            <a:r>
              <a:rPr lang="hu-HU" dirty="0" smtClean="0"/>
              <a:t>valódi </a:t>
            </a:r>
            <a:r>
              <a:rPr lang="hu-HU" dirty="0"/>
              <a:t>lepkék </a:t>
            </a:r>
            <a:r>
              <a:rPr lang="hu-HU" dirty="0" smtClean="0"/>
              <a:t>legismertebb </a:t>
            </a:r>
            <a:r>
              <a:rPr lang="hu-HU" dirty="0"/>
              <a:t>családja</a:t>
            </a:r>
            <a:r>
              <a:rPr lang="hu-HU" dirty="0" smtClean="0"/>
              <a:t>.</a:t>
            </a:r>
          </a:p>
          <a:p>
            <a:r>
              <a:rPr lang="hu-HU" dirty="0"/>
              <a:t>Fajaik többsége az Óvilág trópusi, illetve szubtrópusi tájain él. </a:t>
            </a:r>
            <a:endParaRPr lang="hu-HU" dirty="0" smtClean="0"/>
          </a:p>
          <a:p>
            <a:r>
              <a:rPr lang="hu-HU" dirty="0" smtClean="0"/>
              <a:t>Magyarországon </a:t>
            </a:r>
            <a:r>
              <a:rPr lang="hu-HU" dirty="0"/>
              <a:t>két fajuk ismert:</a:t>
            </a:r>
          </a:p>
          <a:p>
            <a:pPr>
              <a:buFont typeface="Wingdings" pitchFamily="2" charset="2"/>
              <a:buChar char="v"/>
            </a:pPr>
            <a:r>
              <a:rPr lang="hu-HU" dirty="0"/>
              <a:t>kis pávaszem 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nagy </a:t>
            </a:r>
            <a:r>
              <a:rPr lang="hu-HU" dirty="0"/>
              <a:t>pávaszem </a:t>
            </a:r>
          </a:p>
          <a:p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Eniko\Asztal\apa mapak\szitakoto\2019-2020\2020 feb\1280px-Antherea_yamam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4860" cy="5614379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643174" y="607220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Hím japán selyemlepke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Eniko\Asztal\apa mapak\szitakoto\2019-2020\2020 feb\Nappali_pávasz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553329" cy="566499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714612" y="607220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Nappali pávaszem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Eniko\Asztal\apa mapak\szitakoto\2019-2020\2020 feb\260px-Actias_luna_female_sj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786610" cy="477673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143240" y="585789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Holdasszövő</a:t>
            </a:r>
            <a:r>
              <a:rPr lang="hu-HU" sz="2800" b="1" dirty="0"/>
              <a:t> </a:t>
            </a:r>
            <a:r>
              <a:rPr lang="hu-HU" sz="2800" b="1" dirty="0" smtClean="0"/>
              <a:t>lepke</a:t>
            </a:r>
            <a:endParaRPr lang="hu-HU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71</Words>
  <Application>Microsoft Office PowerPoint</Application>
  <PresentationFormat>Diavetítés a képernyőre (4:3 oldalarány)</PresentationFormat>
  <Paragraphs>41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Loggia</vt:lpstr>
      <vt:lpstr>Lepkék</vt:lpstr>
      <vt:lpstr>2. dia</vt:lpstr>
      <vt:lpstr>3. dia</vt:lpstr>
      <vt:lpstr>4. dia</vt:lpstr>
      <vt:lpstr>5. dia</vt:lpstr>
      <vt:lpstr>Pávaszemek</vt:lpstr>
      <vt:lpstr>7. dia</vt:lpstr>
      <vt:lpstr>8. dia</vt:lpstr>
      <vt:lpstr>9. dia</vt:lpstr>
      <vt:lpstr>Azúrlepke</vt:lpstr>
      <vt:lpstr>11. dia</vt:lpstr>
      <vt:lpstr>Fecskefarkú lepke</vt:lpstr>
      <vt:lpstr>13. dia</vt:lpstr>
      <vt:lpstr>Halálfejes lepke</vt:lpstr>
      <vt:lpstr>15. dia</vt:lpstr>
      <vt:lpstr>Atalantalepke</vt:lpstr>
      <vt:lpstr>17. dia</vt:lpstr>
      <vt:lpstr>18. dia</vt:lpstr>
      <vt:lpstr>Atlaszlepke</vt:lpstr>
      <vt:lpstr>20. dia</vt:lpstr>
      <vt:lpstr>21. dia</vt:lpstr>
      <vt:lpstr>Köszönöm szépen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Lepkék</dc:title>
  <dc:creator>Eniko</dc:creator>
  <cp:lastModifiedBy>Eniko</cp:lastModifiedBy>
  <cp:revision>5</cp:revision>
  <dcterms:created xsi:type="dcterms:W3CDTF">2020-02-06T18:50:01Z</dcterms:created>
  <dcterms:modified xsi:type="dcterms:W3CDTF">2020-02-06T19:31:49Z</dcterms:modified>
</cp:coreProperties>
</file>