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6" r:id="rId4"/>
    <p:sldId id="261" r:id="rId5"/>
    <p:sldId id="267" r:id="rId6"/>
    <p:sldId id="262" r:id="rId7"/>
    <p:sldId id="268" r:id="rId8"/>
    <p:sldId id="257" r:id="rId9"/>
    <p:sldId id="269" r:id="rId10"/>
    <p:sldId id="259" r:id="rId11"/>
    <p:sldId id="270" r:id="rId12"/>
    <p:sldId id="260" r:id="rId13"/>
    <p:sldId id="271" r:id="rId14"/>
    <p:sldId id="264" r:id="rId15"/>
    <p:sldId id="272" r:id="rId16"/>
    <p:sldId id="263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596640" y="792138"/>
            <a:ext cx="8442960" cy="2541431"/>
          </a:xfrm>
        </p:spPr>
        <p:txBody>
          <a:bodyPr>
            <a:normAutofit/>
          </a:bodyPr>
          <a:lstStyle/>
          <a:p>
            <a:r>
              <a:rPr lang="hu-HU" sz="5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Nézzük együtt…</a:t>
            </a:r>
            <a:br>
              <a:rPr lang="hu-HU" sz="5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5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5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5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FRANZ MARK képeit!</a:t>
            </a:r>
            <a:endParaRPr lang="hu-HU" sz="5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95300" y="4862164"/>
            <a:ext cx="8637072" cy="977621"/>
          </a:xfrm>
        </p:spPr>
        <p:txBody>
          <a:bodyPr/>
          <a:lstStyle/>
          <a:p>
            <a:r>
              <a:rPr lang="hu-HU" dirty="0" smtClean="0"/>
              <a:t>Készítette: Horváth Irén</a:t>
            </a:r>
          </a:p>
          <a:p>
            <a:r>
              <a:rPr lang="hu-HU" dirty="0"/>
              <a:t> </a:t>
            </a:r>
            <a:r>
              <a:rPr lang="hu-HU" dirty="0" smtClean="0"/>
              <a:t>        2021. január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9" y="307340"/>
            <a:ext cx="3026229" cy="3026229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5" name="Szövegdoboz 4"/>
          <p:cNvSpPr txBox="1"/>
          <p:nvPr/>
        </p:nvSpPr>
        <p:spPr>
          <a:xfrm>
            <a:off x="680720" y="351536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1880-1916</a:t>
            </a:r>
            <a:endParaRPr lang="hu-H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03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19" y="966152"/>
            <a:ext cx="9095959" cy="536447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5" name="Hatszög 4"/>
          <p:cNvSpPr/>
          <p:nvPr/>
        </p:nvSpPr>
        <p:spPr>
          <a:xfrm>
            <a:off x="609600" y="417512"/>
            <a:ext cx="1270000" cy="1097280"/>
          </a:xfrm>
          <a:prstGeom prst="hexagon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599440" y="386080"/>
            <a:ext cx="13411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dirty="0" smtClean="0">
                <a:solidFill>
                  <a:srgbClr val="FFCC66"/>
                </a:solidFill>
              </a:rPr>
              <a:t>5.</a:t>
            </a:r>
          </a:p>
          <a:p>
            <a:pPr algn="ctr"/>
            <a:r>
              <a:rPr lang="hu-HU" sz="7200" b="1" dirty="0" smtClean="0">
                <a:solidFill>
                  <a:srgbClr val="FFCC66"/>
                </a:solidFill>
              </a:rPr>
              <a:t>K</a:t>
            </a:r>
          </a:p>
          <a:p>
            <a:pPr algn="ctr"/>
            <a:r>
              <a:rPr lang="hu-HU" sz="7200" b="1" dirty="0" smtClean="0">
                <a:solidFill>
                  <a:srgbClr val="FFCC66"/>
                </a:solidFill>
              </a:rPr>
              <a:t>É</a:t>
            </a:r>
          </a:p>
          <a:p>
            <a:pPr algn="ctr"/>
            <a:r>
              <a:rPr lang="hu-HU" sz="7200" b="1" dirty="0" smtClean="0">
                <a:solidFill>
                  <a:srgbClr val="FFCC66"/>
                </a:solidFill>
              </a:rPr>
              <a:t>P</a:t>
            </a:r>
            <a:endParaRPr lang="hu-HU" sz="7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7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9611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6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Hol </a:t>
            </a:r>
            <a:r>
              <a:rPr lang="hu-HU" sz="6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fekszik a </a:t>
            </a:r>
            <a:r>
              <a:rPr lang="hu-HU" sz="6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kutya az ötödik képen?</a:t>
            </a:r>
            <a:endParaRPr lang="hu-HU" sz="66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570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22" y="230488"/>
            <a:ext cx="6662102" cy="632271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grpSp>
        <p:nvGrpSpPr>
          <p:cNvPr id="2" name="Csoportba foglalás 1"/>
          <p:cNvGrpSpPr/>
          <p:nvPr/>
        </p:nvGrpSpPr>
        <p:grpSpPr>
          <a:xfrm>
            <a:off x="9753600" y="230488"/>
            <a:ext cx="1270000" cy="4524315"/>
            <a:chOff x="7254240" y="335507"/>
            <a:chExt cx="1270000" cy="4524315"/>
          </a:xfrm>
        </p:grpSpPr>
        <p:sp>
          <p:nvSpPr>
            <p:cNvPr id="5" name="Hatszög 4"/>
            <p:cNvSpPr/>
            <p:nvPr/>
          </p:nvSpPr>
          <p:spPr>
            <a:xfrm>
              <a:off x="7254240" y="387032"/>
              <a:ext cx="1270000" cy="1097280"/>
            </a:xfrm>
            <a:prstGeom prst="hexagon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7401560" y="335507"/>
              <a:ext cx="97536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7200" b="1" dirty="0" smtClean="0">
                  <a:solidFill>
                    <a:srgbClr val="C00000"/>
                  </a:solidFill>
                </a:rPr>
                <a:t>6.</a:t>
              </a:r>
            </a:p>
            <a:p>
              <a:pPr algn="ctr"/>
              <a:r>
                <a:rPr lang="hu-HU" sz="7200" b="1" dirty="0" smtClean="0">
                  <a:solidFill>
                    <a:srgbClr val="C00000"/>
                  </a:solidFill>
                </a:rPr>
                <a:t>K</a:t>
              </a:r>
            </a:p>
            <a:p>
              <a:pPr algn="ctr"/>
              <a:r>
                <a:rPr lang="hu-HU" sz="7200" b="1" dirty="0" smtClean="0">
                  <a:solidFill>
                    <a:srgbClr val="C00000"/>
                  </a:solidFill>
                </a:rPr>
                <a:t>É</a:t>
              </a:r>
            </a:p>
            <a:p>
              <a:pPr algn="ctr"/>
              <a:r>
                <a:rPr lang="hu-HU" sz="7200" b="1" dirty="0" smtClean="0">
                  <a:solidFill>
                    <a:srgbClr val="C00000"/>
                  </a:solidFill>
                </a:rPr>
                <a:t>P</a:t>
              </a:r>
              <a:endParaRPr lang="hu-HU" sz="72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487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3683" y="2015732"/>
            <a:ext cx="10361171" cy="26403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Mit </a:t>
            </a:r>
            <a:r>
              <a:rPr lang="hu-HU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csinálnak a </a:t>
            </a:r>
            <a:r>
              <a:rPr lang="hu-HU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sertések a hatodik képen?</a:t>
            </a:r>
            <a:endParaRPr lang="hu-HU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4800" dirty="0"/>
          </a:p>
        </p:txBody>
      </p:sp>
    </p:spTree>
    <p:extLst>
      <p:ext uri="{BB962C8B-B14F-4D97-AF65-F5344CB8AC3E}">
        <p14:creationId xmlns:p14="http://schemas.microsoft.com/office/powerpoint/2010/main" val="97849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935421" y="223520"/>
            <a:ext cx="1077310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Ellenőrzés:</a:t>
            </a:r>
          </a:p>
          <a:p>
            <a:endParaRPr lang="hu-HU" sz="2000" dirty="0"/>
          </a:p>
          <a:p>
            <a:pPr marL="342900" indent="-342900">
              <a:buAutoNum type="arabicPeriod"/>
            </a:pPr>
            <a:r>
              <a:rPr lang="hu-H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Hányféle színt használt a festő a képen</a:t>
            </a:r>
            <a:r>
              <a:rPr lang="hu-H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hu-H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hu-H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Sorold </a:t>
            </a:r>
            <a:r>
              <a:rPr lang="hu-H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</a:t>
            </a:r>
            <a:r>
              <a:rPr lang="hu-H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hu-H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Kék, citromsárga, zöld, lila, rózsaszín, piros, fehér</a:t>
            </a:r>
            <a:endParaRPr lang="hu-H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hu-H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Mi </a:t>
            </a:r>
            <a:r>
              <a:rPr lang="hu-H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második kép </a:t>
            </a:r>
            <a:r>
              <a:rPr lang="hu-H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címe</a:t>
            </a:r>
            <a:r>
              <a:rPr lang="hu-H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hu-H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Szarvasmarhák</a:t>
            </a:r>
          </a:p>
          <a:p>
            <a:r>
              <a:rPr lang="hu-H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Mi </a:t>
            </a:r>
            <a:r>
              <a:rPr lang="hu-H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harmadik kép </a:t>
            </a:r>
            <a:r>
              <a:rPr lang="hu-H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címe</a:t>
            </a:r>
            <a:r>
              <a:rPr lang="hu-H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hu-H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Madarak</a:t>
            </a:r>
            <a:endParaRPr lang="hu-HU" sz="3600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112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1579" y="512052"/>
            <a:ext cx="9342545" cy="57769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Ellenőrzés:</a:t>
            </a:r>
          </a:p>
          <a:p>
            <a:pPr marL="0" indent="0">
              <a:buNone/>
            </a:pPr>
            <a:endParaRPr lang="hu-HU" sz="1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Melyik irányba néz a </a:t>
            </a:r>
            <a:r>
              <a:rPr lang="hu-H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tigris a negyedik képen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Balra, le</a:t>
            </a:r>
          </a:p>
          <a:p>
            <a:pPr marL="0" indent="0">
              <a:buNone/>
            </a:pPr>
            <a:r>
              <a:rPr lang="hu-HU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Hol fekszik a </a:t>
            </a:r>
            <a:r>
              <a:rPr lang="hu-HU" sz="3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kutya az ötödik képen?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Hóban</a:t>
            </a:r>
          </a:p>
          <a:p>
            <a:pPr marL="0" indent="0">
              <a:buNone/>
            </a:pPr>
            <a:r>
              <a:rPr lang="hu-H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Mit csinálnak a </a:t>
            </a:r>
            <a:r>
              <a:rPr lang="hu-H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sertések a hatodik képen?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Figyelnek, inni mennek stb.</a:t>
            </a:r>
          </a:p>
          <a:p>
            <a:pPr marL="0" indent="0">
              <a:buNone/>
            </a:pPr>
            <a:endParaRPr lang="hu-HU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hu-HU" sz="3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sz="36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endParaRPr lang="hu-HU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endParaRPr lang="hu-H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1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5097" y="2044039"/>
            <a:ext cx="6838981" cy="3188361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Feladat: </a:t>
            </a:r>
            <a:b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ábrázold kedvenc állatodat</a:t>
            </a:r>
            <a:b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geometriai formákkal és</a:t>
            </a:r>
            <a:b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változatos  Árnyalatokkal!</a:t>
            </a:r>
            <a:endParaRPr lang="hu-H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373" y="184831"/>
            <a:ext cx="1674832" cy="158951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680" y="175646"/>
            <a:ext cx="2695158" cy="158951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66" y="136536"/>
            <a:ext cx="1469079" cy="162171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763" y="168737"/>
            <a:ext cx="1398768" cy="158951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7" y="184831"/>
            <a:ext cx="2858132" cy="157341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65" y="2035191"/>
            <a:ext cx="2885440" cy="383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7387621" cy="803564"/>
          </a:xfrm>
        </p:spPr>
        <p:txBody>
          <a:bodyPr>
            <a:noAutofit/>
          </a:bodyPr>
          <a:lstStyle/>
          <a:p>
            <a:r>
              <a:rPr lang="hu-HU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tanulói MUNKÁK:</a:t>
            </a:r>
            <a:endParaRPr lang="hu-HU" sz="6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0" b="11676"/>
          <a:stretch/>
        </p:blipFill>
        <p:spPr>
          <a:xfrm>
            <a:off x="685730" y="2120854"/>
            <a:ext cx="7534042" cy="3725627"/>
          </a:xfrm>
          <a:prstGeom prst="rect">
            <a:avLst/>
          </a:prstGeom>
          <a:ln w="47625">
            <a:solidFill>
              <a:schemeClr val="accent1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9" b="13221"/>
          <a:stretch/>
        </p:blipFill>
        <p:spPr>
          <a:xfrm rot="5400000">
            <a:off x="7907822" y="1621515"/>
            <a:ext cx="4753921" cy="2701160"/>
          </a:xfrm>
          <a:prstGeom prst="rect">
            <a:avLst/>
          </a:prstGeom>
          <a:ln w="476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6556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32" y="377597"/>
            <a:ext cx="4606608" cy="6118520"/>
          </a:xfrm>
          <a:prstGeom prst="rect">
            <a:avLst/>
          </a:prstGeom>
        </p:spPr>
      </p:pic>
      <p:grpSp>
        <p:nvGrpSpPr>
          <p:cNvPr id="7" name="Csoportba foglalás 6"/>
          <p:cNvGrpSpPr/>
          <p:nvPr/>
        </p:nvGrpSpPr>
        <p:grpSpPr>
          <a:xfrm>
            <a:off x="1255712" y="377597"/>
            <a:ext cx="1270000" cy="4524315"/>
            <a:chOff x="5496560" y="274547"/>
            <a:chExt cx="1270000" cy="4524315"/>
          </a:xfrm>
        </p:grpSpPr>
        <p:sp>
          <p:nvSpPr>
            <p:cNvPr id="5" name="Hatszög 4"/>
            <p:cNvSpPr/>
            <p:nvPr/>
          </p:nvSpPr>
          <p:spPr>
            <a:xfrm>
              <a:off x="5496560" y="326072"/>
              <a:ext cx="1270000" cy="1097280"/>
            </a:xfrm>
            <a:prstGeom prst="hexagon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5643880" y="274547"/>
              <a:ext cx="97536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7200" b="1" dirty="0" smtClean="0">
                  <a:solidFill>
                    <a:srgbClr val="00B0F0"/>
                  </a:solidFill>
                </a:rPr>
                <a:t>1.KÉP</a:t>
              </a:r>
              <a:endParaRPr lang="hu-HU" sz="7200" b="1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76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504497" y="1950720"/>
            <a:ext cx="109763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Hányféle színt használt a festő az első képen?</a:t>
            </a:r>
          </a:p>
          <a:p>
            <a:pPr marL="342900" indent="-342900">
              <a:buAutoNum type="arabicPeriod"/>
            </a:pPr>
            <a:endParaRPr lang="hu-H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hu-H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hu-H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Sorold fel!</a:t>
            </a:r>
            <a:endParaRPr lang="hu-H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84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395" y="1179512"/>
            <a:ext cx="9466085" cy="521112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Hatszög 4"/>
          <p:cNvSpPr/>
          <p:nvPr/>
        </p:nvSpPr>
        <p:spPr>
          <a:xfrm>
            <a:off x="528320" y="478472"/>
            <a:ext cx="1270000" cy="1097280"/>
          </a:xfrm>
          <a:prstGeom prst="hexagon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477520" y="447040"/>
            <a:ext cx="13411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dirty="0" smtClean="0">
                <a:solidFill>
                  <a:srgbClr val="FF0000"/>
                </a:solidFill>
              </a:rPr>
              <a:t>2.</a:t>
            </a:r>
          </a:p>
          <a:p>
            <a:pPr algn="ctr"/>
            <a:r>
              <a:rPr lang="hu-HU" sz="7200" dirty="0" smtClean="0">
                <a:solidFill>
                  <a:srgbClr val="FF0000"/>
                </a:solidFill>
              </a:rPr>
              <a:t>K</a:t>
            </a:r>
          </a:p>
          <a:p>
            <a:pPr algn="ctr"/>
            <a:r>
              <a:rPr lang="hu-HU" sz="7200" dirty="0" smtClean="0">
                <a:solidFill>
                  <a:srgbClr val="FF0000"/>
                </a:solidFill>
              </a:rPr>
              <a:t>É</a:t>
            </a:r>
          </a:p>
          <a:p>
            <a:pPr algn="ctr"/>
            <a:r>
              <a:rPr lang="hu-HU" sz="7200" dirty="0" smtClean="0">
                <a:solidFill>
                  <a:srgbClr val="FF0000"/>
                </a:solidFill>
              </a:rPr>
              <a:t>P</a:t>
            </a:r>
            <a:endParaRPr lang="hu-H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7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497" y="2015733"/>
            <a:ext cx="11225048" cy="1245628"/>
          </a:xfrm>
        </p:spPr>
        <p:txBody>
          <a:bodyPr>
            <a:noAutofit/>
          </a:bodyPr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hu-H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Mi </a:t>
            </a:r>
            <a:r>
              <a:rPr lang="hu-H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második kép </a:t>
            </a:r>
            <a:r>
              <a:rPr lang="hu-H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címe?</a:t>
            </a:r>
          </a:p>
        </p:txBody>
      </p:sp>
    </p:spTree>
    <p:extLst>
      <p:ext uri="{BB962C8B-B14F-4D97-AF65-F5344CB8AC3E}">
        <p14:creationId xmlns:p14="http://schemas.microsoft.com/office/powerpoint/2010/main" val="15523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55" y="305525"/>
            <a:ext cx="5596941" cy="636016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grpSp>
        <p:nvGrpSpPr>
          <p:cNvPr id="3" name="Csoportba foglalás 2"/>
          <p:cNvGrpSpPr/>
          <p:nvPr/>
        </p:nvGrpSpPr>
        <p:grpSpPr>
          <a:xfrm>
            <a:off x="9672320" y="254000"/>
            <a:ext cx="1270000" cy="4524315"/>
            <a:chOff x="6004560" y="315187"/>
            <a:chExt cx="1270000" cy="4524315"/>
          </a:xfrm>
        </p:grpSpPr>
        <p:sp>
          <p:nvSpPr>
            <p:cNvPr id="5" name="Hatszög 4"/>
            <p:cNvSpPr/>
            <p:nvPr/>
          </p:nvSpPr>
          <p:spPr>
            <a:xfrm>
              <a:off x="6004560" y="366712"/>
              <a:ext cx="1270000" cy="1097280"/>
            </a:xfrm>
            <a:prstGeom prst="hexagon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6131560" y="315187"/>
              <a:ext cx="101600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7200" dirty="0" smtClean="0">
                  <a:solidFill>
                    <a:srgbClr val="FF0000"/>
                  </a:solidFill>
                </a:rPr>
                <a:t>3.</a:t>
              </a:r>
            </a:p>
            <a:p>
              <a:pPr algn="ctr"/>
              <a:r>
                <a:rPr lang="hu-HU" sz="7200" dirty="0" smtClean="0">
                  <a:solidFill>
                    <a:srgbClr val="FF0000"/>
                  </a:solidFill>
                </a:rPr>
                <a:t>K</a:t>
              </a:r>
            </a:p>
            <a:p>
              <a:pPr algn="ctr"/>
              <a:r>
                <a:rPr lang="hu-HU" sz="7200" dirty="0" smtClean="0">
                  <a:solidFill>
                    <a:srgbClr val="FF0000"/>
                  </a:solidFill>
                </a:rPr>
                <a:t>É</a:t>
              </a:r>
            </a:p>
            <a:p>
              <a:pPr algn="ctr"/>
              <a:r>
                <a:rPr lang="hu-HU" sz="7200" dirty="0" smtClean="0">
                  <a:solidFill>
                    <a:srgbClr val="FF0000"/>
                  </a:solidFill>
                </a:rPr>
                <a:t>P</a:t>
              </a:r>
              <a:endParaRPr lang="hu-HU" sz="7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1579" y="2015733"/>
            <a:ext cx="9689387" cy="1245628"/>
          </a:xfrm>
        </p:spPr>
        <p:txBody>
          <a:bodyPr>
            <a:normAutofit fontScale="92500"/>
          </a:bodyPr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hu-H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Mi </a:t>
            </a:r>
            <a:r>
              <a:rPr lang="hu-HU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harmadik kép </a:t>
            </a:r>
            <a:r>
              <a:rPr lang="hu-HU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címe?</a:t>
            </a:r>
          </a:p>
        </p:txBody>
      </p:sp>
    </p:spTree>
    <p:extLst>
      <p:ext uri="{BB962C8B-B14F-4D97-AF65-F5344CB8AC3E}">
        <p14:creationId xmlns:p14="http://schemas.microsoft.com/office/powerpoint/2010/main" val="134348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75" y="304800"/>
            <a:ext cx="5807575" cy="6410960"/>
          </a:xfrm>
          <a:prstGeom prst="rect">
            <a:avLst/>
          </a:prstGeom>
        </p:spPr>
      </p:pic>
      <p:grpSp>
        <p:nvGrpSpPr>
          <p:cNvPr id="3" name="Csoportba foglalás 2"/>
          <p:cNvGrpSpPr/>
          <p:nvPr/>
        </p:nvGrpSpPr>
        <p:grpSpPr>
          <a:xfrm>
            <a:off x="904240" y="588783"/>
            <a:ext cx="1270000" cy="4524315"/>
            <a:chOff x="6410960" y="527823"/>
            <a:chExt cx="1270000" cy="4524315"/>
          </a:xfrm>
        </p:grpSpPr>
        <p:sp>
          <p:nvSpPr>
            <p:cNvPr id="5" name="Hatszög 4"/>
            <p:cNvSpPr/>
            <p:nvPr/>
          </p:nvSpPr>
          <p:spPr>
            <a:xfrm>
              <a:off x="6410960" y="630872"/>
              <a:ext cx="1270000" cy="1097280"/>
            </a:xfrm>
            <a:prstGeom prst="hexagon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6578600" y="527823"/>
              <a:ext cx="93472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7200" dirty="0" smtClean="0">
                  <a:solidFill>
                    <a:srgbClr val="00B050"/>
                  </a:solidFill>
                </a:rPr>
                <a:t>4.</a:t>
              </a:r>
            </a:p>
            <a:p>
              <a:pPr algn="ctr"/>
              <a:r>
                <a:rPr lang="hu-HU" sz="7200" dirty="0" smtClean="0">
                  <a:solidFill>
                    <a:srgbClr val="00B050"/>
                  </a:solidFill>
                </a:rPr>
                <a:t>K</a:t>
              </a:r>
            </a:p>
            <a:p>
              <a:pPr algn="ctr"/>
              <a:r>
                <a:rPr lang="hu-HU" sz="7200" dirty="0" smtClean="0">
                  <a:solidFill>
                    <a:srgbClr val="00B050"/>
                  </a:solidFill>
                </a:rPr>
                <a:t>É</a:t>
              </a:r>
            </a:p>
            <a:p>
              <a:pPr algn="ctr"/>
              <a:r>
                <a:rPr lang="hu-HU" sz="7200" dirty="0" smtClean="0">
                  <a:solidFill>
                    <a:srgbClr val="00B050"/>
                  </a:solidFill>
                </a:rPr>
                <a:t>P</a:t>
              </a:r>
              <a:endParaRPr lang="hu-HU" sz="72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77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972929" y="2197854"/>
            <a:ext cx="1000414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Melyik </a:t>
            </a:r>
            <a:r>
              <a:rPr lang="hu-HU" sz="6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irányba néz a </a:t>
            </a:r>
            <a:r>
              <a:rPr lang="hu-HU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tigris </a:t>
            </a:r>
          </a:p>
          <a:p>
            <a:pPr algn="ctr"/>
            <a:r>
              <a:rPr lang="hu-HU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 negyedik képen?</a:t>
            </a:r>
            <a:endParaRPr lang="hu-HU" sz="6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714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184</TotalTime>
  <Words>195</Words>
  <Application>Microsoft Office PowerPoint</Application>
  <PresentationFormat>Szélesvásznú</PresentationFormat>
  <Paragraphs>60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Arial</vt:lpstr>
      <vt:lpstr>Gill Sans MT</vt:lpstr>
      <vt:lpstr>Wingdings</vt:lpstr>
      <vt:lpstr>Gallery</vt:lpstr>
      <vt:lpstr>Nézzük együtt…  FRANZ MARK képeit!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Feladat:    ábrázold kedvenc állatodat  geometriai formákkal és   változatos  Árnyalatokkal!</vt:lpstr>
      <vt:lpstr>tanulói MUNKÁK: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Nézzük együtt…  FRANZ MARK képeit!</dc:title>
  <dc:creator>Horváth Irén</dc:creator>
  <cp:lastModifiedBy>Inci</cp:lastModifiedBy>
  <cp:revision>36</cp:revision>
  <dcterms:created xsi:type="dcterms:W3CDTF">2021-01-04T21:56:40Z</dcterms:created>
  <dcterms:modified xsi:type="dcterms:W3CDTF">2021-02-07T19:57:51Z</dcterms:modified>
</cp:coreProperties>
</file>