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85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5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37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4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65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61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0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97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980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0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98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8C72-4F87-4594-96CF-BE6E8EAA2F27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2A06-5742-4B71-932F-DF6D911DA8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944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Magról magra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Szitakötő 54. szám 6. oldal Szigeti Zoltán írása</a:t>
            </a:r>
          </a:p>
        </p:txBody>
      </p:sp>
    </p:spTree>
    <p:extLst>
      <p:ext uri="{BB962C8B-B14F-4D97-AF65-F5344CB8AC3E}">
        <p14:creationId xmlns:p14="http://schemas.microsoft.com/office/powerpoint/2010/main" val="32817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7927" y="609600"/>
            <a:ext cx="19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/>
              <a:t>MUSTÁRMAG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37" y="1302326"/>
            <a:ext cx="7000590" cy="45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9600" y="667657"/>
            <a:ext cx="5362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/>
              <a:t>Készítette: Jenei Beáta </a:t>
            </a:r>
          </a:p>
          <a:p>
            <a:r>
              <a:rPr lang="hu-HU" sz="3600" dirty="0" smtClean="0"/>
              <a:t>Huszár Gál Iskola, Debrecen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233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4909" y="484909"/>
            <a:ext cx="42394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HANGYAKALÁCS</a:t>
            </a:r>
          </a:p>
          <a:p>
            <a:endParaRPr lang="hu-HU" dirty="0" smtClean="0"/>
          </a:p>
          <a:p>
            <a:r>
              <a:rPr lang="hu-HU" sz="2800" dirty="0" smtClean="0"/>
              <a:t>A hangyák azért gyűjtik egyes növények magjait, mert azok felületén számukra fontos fehérjéket és zsírnemű anyagokat tartalmazó olajsejteket találnak.</a:t>
            </a:r>
          </a:p>
          <a:p>
            <a:r>
              <a:rPr lang="hu-HU" sz="2800" dirty="0" smtClean="0"/>
              <a:t>Ezek a hangyakalácsnak is nevezett falatok nagyon ízlenek nekik, s miután megeszik, a magot valahol elhagyják. 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1" y="1424573"/>
            <a:ext cx="6651488" cy="43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7200" y="678873"/>
            <a:ext cx="3020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IBOLYA</a:t>
            </a:r>
          </a:p>
          <a:p>
            <a:endParaRPr lang="hu-HU" dirty="0"/>
          </a:p>
          <a:p>
            <a:r>
              <a:rPr lang="hu-HU" sz="2800" dirty="0" smtClean="0"/>
              <a:t>Magjait a hangyák terjesztik szét.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9526"/>
            <a:ext cx="3286125" cy="3238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67" y="990236"/>
            <a:ext cx="7585032" cy="50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4909" y="457200"/>
            <a:ext cx="3435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GYERMEKLÁNCFŰ</a:t>
            </a:r>
          </a:p>
          <a:p>
            <a:endParaRPr lang="hu-HU" sz="2800" dirty="0" smtClean="0"/>
          </a:p>
          <a:p>
            <a:r>
              <a:rPr lang="hu-HU" sz="2800" dirty="0" smtClean="0"/>
              <a:t>Repülőszőrös magjait a szél terjeszti.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2557319"/>
            <a:ext cx="5943600" cy="3378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35" y="1136074"/>
            <a:ext cx="5213195" cy="47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3345" y="568036"/>
            <a:ext cx="2687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NYÁRFA</a:t>
            </a:r>
          </a:p>
          <a:p>
            <a:endParaRPr lang="hu-HU" dirty="0"/>
          </a:p>
          <a:p>
            <a:r>
              <a:rPr lang="hu-HU" sz="2800" dirty="0"/>
              <a:t>Repülőszőrös magjait a szél terjeszti</a:t>
            </a:r>
            <a:r>
              <a:rPr lang="hu-HU" dirty="0" smtClean="0"/>
              <a:t>.</a:t>
            </a:r>
            <a:endParaRPr lang="hu-HU" sz="16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27" y="568036"/>
            <a:ext cx="7081748" cy="50905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768238"/>
            <a:ext cx="5209310" cy="38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2509" y="734564"/>
            <a:ext cx="20643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JUHARFA</a:t>
            </a:r>
          </a:p>
          <a:p>
            <a:endParaRPr lang="hu-HU" dirty="0" smtClean="0"/>
          </a:p>
          <a:p>
            <a:r>
              <a:rPr lang="hu-HU" sz="2800" dirty="0" smtClean="0"/>
              <a:t>Magja a növényről leválva, mint egy propeller, forogva száll a levegőben.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6" y="818257"/>
            <a:ext cx="7606961" cy="4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5745" y="484909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u="sng" dirty="0" smtClean="0"/>
              <a:t>MÁK</a:t>
            </a:r>
            <a:endParaRPr lang="hu-HU" sz="2400" b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9" y="1357745"/>
            <a:ext cx="912250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6472" y="363780"/>
            <a:ext cx="11249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ORCHIDEA</a:t>
            </a:r>
          </a:p>
          <a:p>
            <a:endParaRPr lang="hu-HU" dirty="0" smtClean="0"/>
          </a:p>
          <a:p>
            <a:r>
              <a:rPr lang="hu-HU" sz="2800" dirty="0" smtClean="0"/>
              <a:t>Egyetlen toktermésében több millió mag is lehet. A szél terjeszti őket. 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2125589"/>
            <a:ext cx="5583383" cy="418753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2" y="2495115"/>
            <a:ext cx="5900446" cy="34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4910" y="346364"/>
            <a:ext cx="43780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TENGERI KÓKUSZ</a:t>
            </a:r>
          </a:p>
          <a:p>
            <a:endParaRPr lang="hu-HU" dirty="0"/>
          </a:p>
          <a:p>
            <a:r>
              <a:rPr lang="hu-HU" sz="2800" dirty="0" smtClean="0"/>
              <a:t>A világ legnagyobb magja, akár fél méter átmérőjű is lehet, súlya kb. 20 kg. Csírázása 2-3 évig is eltart.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" y="3355783"/>
            <a:ext cx="4242822" cy="31262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6" y="906140"/>
            <a:ext cx="7022617" cy="45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140</Words>
  <Application>Microsoft Office PowerPoint</Application>
  <PresentationFormat>Szélesvásznú</PresentationFormat>
  <Paragraphs>28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Magról magra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Magról magra</dc:title>
  <dc:creator>JBetty</dc:creator>
  <cp:lastModifiedBy>JBetty</cp:lastModifiedBy>
  <cp:revision>14</cp:revision>
  <dcterms:created xsi:type="dcterms:W3CDTF">2021-05-16T21:10:50Z</dcterms:created>
  <dcterms:modified xsi:type="dcterms:W3CDTF">2021-05-19T10:38:12Z</dcterms:modified>
</cp:coreProperties>
</file>