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22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9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6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70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2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24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62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843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9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8DB09-2036-485B-9DD8-E96CFF48354E}" type="datetimeFigureOut">
              <a:rPr lang="hu-HU" smtClean="0"/>
              <a:t>2021. 10. 26.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734E-73AD-4912-A866-57FA3FFDF0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62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hu-HU" dirty="0" smtClean="0"/>
              <a:t>A paradicsom és a retek vitája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91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463" y="45153"/>
            <a:ext cx="3039840" cy="6672986"/>
          </a:xfrm>
          <a:prstGeom prst="rect">
            <a:avLst/>
          </a:prstGeom>
        </p:spPr>
      </p:pic>
      <p:sp>
        <p:nvSpPr>
          <p:cNvPr id="5" name="Téglalapbuborék 4"/>
          <p:cNvSpPr/>
          <p:nvPr/>
        </p:nvSpPr>
        <p:spPr>
          <a:xfrm>
            <a:off x="6884276" y="259290"/>
            <a:ext cx="4193628" cy="1954924"/>
          </a:xfrm>
          <a:prstGeom prst="wedgeRectCallout">
            <a:avLst>
              <a:gd name="adj1" fmla="val -60432"/>
              <a:gd name="adj2" fmla="val 84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Pszt!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Hé, te, piros, hozzád beszélek!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buborék 5"/>
          <p:cNvSpPr/>
          <p:nvPr/>
        </p:nvSpPr>
        <p:spPr>
          <a:xfrm>
            <a:off x="198936" y="1684803"/>
            <a:ext cx="3247697" cy="2333297"/>
          </a:xfrm>
          <a:prstGeom prst="wedgeRectCallout">
            <a:avLst>
              <a:gd name="adj1" fmla="val 98650"/>
              <a:gd name="adj2" fmla="val 62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is beszéltél, csak pisszegtél.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buborék 6"/>
          <p:cNvSpPr/>
          <p:nvPr/>
        </p:nvSpPr>
        <p:spPr>
          <a:xfrm>
            <a:off x="6884276" y="274742"/>
            <a:ext cx="4193628" cy="1954924"/>
          </a:xfrm>
          <a:prstGeom prst="wedgeRectCallout">
            <a:avLst>
              <a:gd name="adj1" fmla="val -59680"/>
              <a:gd name="adj2" fmla="val 8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Mindegy! Figyelj csak, kérdezni szeretnék valamit.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buborék 7"/>
          <p:cNvSpPr/>
          <p:nvPr/>
        </p:nvSpPr>
        <p:spPr>
          <a:xfrm>
            <a:off x="186835" y="1684803"/>
            <a:ext cx="3247697" cy="2333297"/>
          </a:xfrm>
          <a:prstGeom prst="wedgeRectCallout">
            <a:avLst>
              <a:gd name="adj1" fmla="val 99232"/>
              <a:gd name="adj2" fmla="val 63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Hagyjál aludni.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églalapbuborék 8"/>
          <p:cNvSpPr/>
          <p:nvPr/>
        </p:nvSpPr>
        <p:spPr>
          <a:xfrm>
            <a:off x="6884276" y="267016"/>
            <a:ext cx="4193628" cy="1954924"/>
          </a:xfrm>
          <a:prstGeom prst="wedgeRectCallout">
            <a:avLst>
              <a:gd name="adj1" fmla="val -59179"/>
              <a:gd name="adj2" fmla="val 81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 is észrevetted?!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buborék 9"/>
          <p:cNvSpPr/>
          <p:nvPr/>
        </p:nvSpPr>
        <p:spPr>
          <a:xfrm>
            <a:off x="174734" y="1684803"/>
            <a:ext cx="3247697" cy="2333297"/>
          </a:xfrm>
          <a:prstGeom prst="wedgeRectCallout">
            <a:avLst>
              <a:gd name="adj1" fmla="val 96966"/>
              <a:gd name="adj2" fmla="val 61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kellett volna </a:t>
            </a:r>
            <a:r>
              <a:rPr lang="hu-H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észrevennem</a:t>
            </a:r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buborék 10"/>
          <p:cNvSpPr/>
          <p:nvPr/>
        </p:nvSpPr>
        <p:spPr>
          <a:xfrm>
            <a:off x="6922214" y="282468"/>
            <a:ext cx="4193628" cy="1954924"/>
          </a:xfrm>
          <a:prstGeom prst="wedgeRectCallout">
            <a:avLst>
              <a:gd name="adj1" fmla="val -58928"/>
              <a:gd name="adj2" fmla="val 81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egyformák vagyunk! Mintha egymás tükörképei lennénk!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buborék 11"/>
          <p:cNvSpPr/>
          <p:nvPr/>
        </p:nvSpPr>
        <p:spPr>
          <a:xfrm>
            <a:off x="193701" y="1684802"/>
            <a:ext cx="3247699" cy="2333297"/>
          </a:xfrm>
          <a:prstGeom prst="wedgeRectCallout">
            <a:avLst>
              <a:gd name="adj1" fmla="val 96966"/>
              <a:gd name="adj2" fmla="val 62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Mi?!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buborék 12"/>
          <p:cNvSpPr/>
          <p:nvPr/>
        </p:nvSpPr>
        <p:spPr>
          <a:xfrm>
            <a:off x="6922214" y="259290"/>
            <a:ext cx="4193628" cy="2169061"/>
          </a:xfrm>
          <a:prstGeom prst="wedgeRectCallout">
            <a:avLst>
              <a:gd name="adj1" fmla="val -56923"/>
              <a:gd name="adj2" fmla="val 75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Igen, mi! </a:t>
            </a:r>
            <a:r>
              <a:rPr lang="hu-HU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Pirosak</a:t>
            </a:r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vagyunk és gömbölyűek. Vagyis egyformák.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155304" y="45153"/>
            <a:ext cx="4225159" cy="4600010"/>
          </a:xfrm>
          <a:prstGeom prst="wedgeRectCallout">
            <a:avLst>
              <a:gd name="adj1" fmla="val 66848"/>
              <a:gd name="adj2" fmla="val 45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 </a:t>
            </a: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nevettess, retek! Én paradicsom vagyok, nálad sokkal pirosabb és gömbölyűbb. Ráadásul olyan édes, hogy tulajdonképpen gyümölcsnek számítok.</a:t>
            </a:r>
            <a:endParaRPr lang="hu-H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buborék 1"/>
          <p:cNvSpPr/>
          <p:nvPr/>
        </p:nvSpPr>
        <p:spPr>
          <a:xfrm>
            <a:off x="6991431" y="259290"/>
            <a:ext cx="4105442" cy="2367746"/>
          </a:xfrm>
          <a:prstGeom prst="wedgeRectCallout">
            <a:avLst>
              <a:gd name="adj1" fmla="val -61453"/>
              <a:gd name="adj2" fmla="val 60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Ugyan már! Zöldségeket beszélsz,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valld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egyformák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vagyunk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buborék 2"/>
          <p:cNvSpPr/>
          <p:nvPr/>
        </p:nvSpPr>
        <p:spPr>
          <a:xfrm>
            <a:off x="155304" y="45152"/>
            <a:ext cx="4445000" cy="3443534"/>
          </a:xfrm>
          <a:prstGeom prst="wedgeRectCallout">
            <a:avLst>
              <a:gd name="adj1" fmla="val 61817"/>
              <a:gd name="adj2" fmla="val 74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Dehogy vagyunk egyformák! Te a föld alatt nőttél fel undorító giliszták közt, én meg a levegőben, szabad szelek szárnyána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 szelíd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szimogatásában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6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132</Words>
  <Application>Microsoft Office PowerPoint</Application>
  <PresentationFormat>Szélesvásznú</PresentationFormat>
  <Paragraphs>15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Office-téma</vt:lpstr>
      <vt:lpstr>A paradicsom és a retek vitája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paradicsom és a retek vitája</dc:title>
  <dc:creator>Kovács Mária</dc:creator>
  <cp:lastModifiedBy>Kovács Mária</cp:lastModifiedBy>
  <cp:revision>3</cp:revision>
  <dcterms:created xsi:type="dcterms:W3CDTF">2021-10-26T16:22:15Z</dcterms:created>
  <dcterms:modified xsi:type="dcterms:W3CDTF">2021-10-26T17:32:52Z</dcterms:modified>
</cp:coreProperties>
</file>