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47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64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94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3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7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65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78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43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D248809-5A0E-4662-AB3E-8EB3C01F1DAC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F296E6-F02E-4D25-93FC-F63EB030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87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7072" y="136347"/>
            <a:ext cx="8991600" cy="116598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hu-HU" sz="7200" dirty="0" smtClean="0">
                <a:latin typeface="Comic Sans MS" panose="030F0702030302020204" pitchFamily="66" charset="0"/>
              </a:rPr>
              <a:t>Ki VAGYOK ÉN?</a:t>
            </a:r>
            <a:endParaRPr lang="hu-HU" sz="7200" dirty="0"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703128" y="1408218"/>
            <a:ext cx="448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Kerek, de nem alma,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piros, de nem rózsa.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 az? </a:t>
            </a:r>
            <a:endParaRPr lang="hu-H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46" y="2545420"/>
            <a:ext cx="1717722" cy="171772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9124" y="1394553"/>
            <a:ext cx="71322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leggyakrabban egy kerekded gumó, Előtte jön a répa, majd követi a mogyoró,</a:t>
            </a:r>
          </a:p>
          <a:p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Vaj, jégcsap, vagy esetleg sör? Úgy </a:t>
            </a:r>
            <a:r>
              <a:rPr lang="hu-HU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mondják:Reggel</a:t>
            </a:r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méreg, délben étek, este pedig orvosság.</a:t>
            </a:r>
            <a:endParaRPr lang="hu-H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14" y="4337399"/>
            <a:ext cx="1473107" cy="16043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953584" y="6120535"/>
            <a:ext cx="810481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 a közös bennük?  Mi a különbség?</a:t>
            </a:r>
            <a:endParaRPr lang="hu-H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" y="112165"/>
            <a:ext cx="2057400" cy="22193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00" r="52200" b="72023"/>
          <a:stretch/>
        </p:blipFill>
        <p:spPr>
          <a:xfrm>
            <a:off x="2791728" y="112165"/>
            <a:ext cx="6053889" cy="140862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30924" y="2427890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12. oldal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887310" y="210207"/>
            <a:ext cx="3762703" cy="12402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8397765" y="635875"/>
            <a:ext cx="1198180" cy="3888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636755" y="522558"/>
            <a:ext cx="246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MIRE UTAL?</a:t>
            </a:r>
            <a:endParaRPr lang="hu-H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776139" y="1221827"/>
            <a:ext cx="333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Szövegforma:</a:t>
            </a:r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párbeszédes</a:t>
            </a:r>
            <a:endParaRPr lang="hu-H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0" t="79860" r="-10607"/>
          <a:stretch/>
        </p:blipFill>
        <p:spPr>
          <a:xfrm>
            <a:off x="5072514" y="4908884"/>
            <a:ext cx="5465004" cy="1722560"/>
          </a:xfrm>
          <a:prstGeom prst="rect">
            <a:avLst/>
          </a:prstGeom>
        </p:spPr>
      </p:pic>
      <p:sp>
        <p:nvSpPr>
          <p:cNvPr id="15" name="Ellipszis 14"/>
          <p:cNvSpPr/>
          <p:nvPr/>
        </p:nvSpPr>
        <p:spPr>
          <a:xfrm>
            <a:off x="6865519" y="5784863"/>
            <a:ext cx="1450762" cy="47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8405293" y="5811921"/>
            <a:ext cx="1183123" cy="432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9655453" y="5690807"/>
            <a:ext cx="222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MŰMESE</a:t>
            </a:r>
            <a:endParaRPr lang="hu-H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t="28817" r="52046" b="41099"/>
          <a:stretch/>
        </p:blipFill>
        <p:spPr>
          <a:xfrm>
            <a:off x="3485217" y="2136136"/>
            <a:ext cx="3720319" cy="2394818"/>
          </a:xfrm>
          <a:prstGeom prst="rect">
            <a:avLst/>
          </a:prstGeom>
        </p:spPr>
      </p:pic>
      <p:cxnSp>
        <p:nvCxnSpPr>
          <p:cNvPr id="22" name="Egyenes összekötő nyíllal 21"/>
          <p:cNvCxnSpPr/>
          <p:nvPr/>
        </p:nvCxnSpPr>
        <p:spPr>
          <a:xfrm flipH="1">
            <a:off x="3946358" y="2098307"/>
            <a:ext cx="4703655" cy="151116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81" y="346216"/>
            <a:ext cx="2564251" cy="365149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792717" y="609600"/>
            <a:ext cx="477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Inczédy</a:t>
            </a:r>
            <a:r>
              <a:rPr lang="hu-H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Tamás</a:t>
            </a:r>
            <a:endParaRPr lang="hu-H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86829" y="1587188"/>
            <a:ext cx="288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BAGAMELLA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918531" y="2232829"/>
            <a:ext cx="6884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KÜLÖNLEGES ÁLLATOK KERTJE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68711" y="3021341"/>
            <a:ext cx="4038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UBUL ÉS BARÁTAI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324931" y="3752707"/>
            <a:ext cx="5702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A LEGUTOLSÓ KÍVÁNSÁG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39459" y="4455494"/>
            <a:ext cx="443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ÉLET, ERŐ, EGÉRSÉG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00241" y="5486370"/>
            <a:ext cx="896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FELEJTHETETLEN PORSZÍVÓS KALAND</a:t>
            </a:r>
          </a:p>
        </p:txBody>
      </p:sp>
    </p:spTree>
    <p:extLst>
      <p:ext uri="{BB962C8B-B14F-4D97-AF65-F5344CB8AC3E}">
        <p14:creationId xmlns:p14="http://schemas.microsoft.com/office/powerpoint/2010/main" val="42619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70086" y="158293"/>
            <a:ext cx="541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Jósolj! 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Miről szólhat a szöveg?</a:t>
            </a:r>
            <a:endParaRPr lang="hu-H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51932" y="158293"/>
            <a:ext cx="2932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CÍM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SZEREPLŐK</a:t>
            </a:r>
          </a:p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KÉPEK</a:t>
            </a:r>
            <a:endParaRPr lang="hu-H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70086" y="1589453"/>
            <a:ext cx="442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ÚGY GONDOLOM…</a:t>
            </a:r>
            <a:endParaRPr lang="hu-H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81577" y="2038144"/>
            <a:ext cx="5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TUDNI SZERETNÉM…</a:t>
            </a:r>
            <a:endParaRPr lang="hu-H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16265" y="2818984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Meghallgatás:</a:t>
            </a:r>
          </a:p>
        </p:txBody>
      </p:sp>
      <p:sp>
        <p:nvSpPr>
          <p:cNvPr id="3" name="Téglalap 2"/>
          <p:cNvSpPr/>
          <p:nvPr/>
        </p:nvSpPr>
        <p:spPr>
          <a:xfrm>
            <a:off x="1833576" y="2823319"/>
            <a:ext cx="7005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https://soundcloud.com/liget/inczedy-tamas-paradicsom-es-retek-mese</a:t>
            </a:r>
          </a:p>
        </p:txBody>
      </p:sp>
      <p:sp>
        <p:nvSpPr>
          <p:cNvPr id="10" name="Téglalap 9"/>
          <p:cNvSpPr/>
          <p:nvPr/>
        </p:nvSpPr>
        <p:spPr>
          <a:xfrm>
            <a:off x="381584" y="3362603"/>
            <a:ext cx="47596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Ki szólalt meg először?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954247" y="3342027"/>
            <a:ext cx="36188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Miről vitatkoztak?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81584" y="4148816"/>
            <a:ext cx="70391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Milyennek ismerted meg a retket?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70086" y="4955605"/>
            <a:ext cx="81493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Milyennek ismerted meg a paradicsomot?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70086" y="5741818"/>
            <a:ext cx="56074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Mondj </a:t>
            </a:r>
            <a:r>
              <a:rPr lang="hu-HU" sz="3200" b="1" dirty="0">
                <a:solidFill>
                  <a:srgbClr val="FF0000"/>
                </a:solidFill>
              </a:rPr>
              <a:t>véleményt</a:t>
            </a:r>
            <a:r>
              <a:rPr lang="hu-HU" sz="3200" b="1" dirty="0">
                <a:solidFill>
                  <a:schemeClr val="bg1"/>
                </a:solidFill>
              </a:rPr>
              <a:t> a meséről!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099398" y="5849539"/>
            <a:ext cx="3775393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Olvassuk el a vitát!</a:t>
            </a:r>
          </a:p>
        </p:txBody>
      </p:sp>
    </p:spTree>
    <p:extLst>
      <p:ext uri="{BB962C8B-B14F-4D97-AF65-F5344CB8AC3E}">
        <p14:creationId xmlns:p14="http://schemas.microsoft.com/office/powerpoint/2010/main" val="40506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146</Words>
  <Application>Microsoft Office PowerPoint</Application>
  <PresentationFormat>Szélesvásznú</PresentationFormat>
  <Paragraphs>33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Gill Sans MT</vt:lpstr>
      <vt:lpstr>Parcel</vt:lpstr>
      <vt:lpstr>Ki VAGYOK ÉN?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VAGYOK ÉN?</dc:title>
  <dc:creator>Kovács Mária</dc:creator>
  <cp:lastModifiedBy>Kovács Mária</cp:lastModifiedBy>
  <cp:revision>22</cp:revision>
  <dcterms:created xsi:type="dcterms:W3CDTF">2021-10-04T19:06:25Z</dcterms:created>
  <dcterms:modified xsi:type="dcterms:W3CDTF">2021-10-26T17:20:32Z</dcterms:modified>
</cp:coreProperties>
</file>