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60" r:id="rId5"/>
    <p:sldId id="258" r:id="rId6"/>
  </p:sldIdLst>
  <p:sldSz cx="12192000" cy="6858000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2955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1" d="100"/>
          <a:sy n="81" d="100"/>
        </p:scale>
        <p:origin x="725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1CD62B39-F131-48DB-AA1A-97167DE8865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Alcím 2">
            <a:extLst>
              <a:ext uri="{FF2B5EF4-FFF2-40B4-BE49-F238E27FC236}">
                <a16:creationId xmlns:a16="http://schemas.microsoft.com/office/drawing/2014/main" id="{DC966E82-A137-4D1A-ADC3-EF16F365A9A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u-HU"/>
              <a:t>Kattintson ide az alcím mintájának szerkesztéséhez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82D3B9ED-326F-40A3-BCD5-F2C193D591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44787-7CE2-4D36-BB07-0F7BADB34FE5}" type="datetimeFigureOut">
              <a:rPr lang="hu-HU" smtClean="0"/>
              <a:t>2022. 11. 01.</a:t>
            </a:fld>
            <a:endParaRPr lang="hu-HU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id="{F23E12B7-EB4E-4202-A026-009E599327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id="{B79B42FC-D941-48FF-803F-9E1F1A0CC4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1353ED-B646-467B-ACF5-A1C7F3DE795F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2220611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E7798831-A554-41E4-86B6-93F9FFD87E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Függőleges szöveg helye 2">
            <a:extLst>
              <a:ext uri="{FF2B5EF4-FFF2-40B4-BE49-F238E27FC236}">
                <a16:creationId xmlns:a16="http://schemas.microsoft.com/office/drawing/2014/main" id="{984E2D86-9093-4D56-96E3-4CF2D5AC43B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82A1887D-3B1B-46E0-A4B8-3A40FE1FEE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44787-7CE2-4D36-BB07-0F7BADB34FE5}" type="datetimeFigureOut">
              <a:rPr lang="hu-HU" smtClean="0"/>
              <a:t>2022. 11. 01.</a:t>
            </a:fld>
            <a:endParaRPr lang="hu-HU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id="{869539DE-AE79-4ED4-A56D-FF4B47AB9F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id="{F7A4A67F-5DB4-4960-B16D-E74CBCFE13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1353ED-B646-467B-ACF5-A1C7F3DE795F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6738101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>
            <a:extLst>
              <a:ext uri="{FF2B5EF4-FFF2-40B4-BE49-F238E27FC236}">
                <a16:creationId xmlns:a16="http://schemas.microsoft.com/office/drawing/2014/main" id="{D0B7D09E-5A0A-4B03-B9C0-84FF6E0B5BC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Függőleges szöveg helye 2">
            <a:extLst>
              <a:ext uri="{FF2B5EF4-FFF2-40B4-BE49-F238E27FC236}">
                <a16:creationId xmlns:a16="http://schemas.microsoft.com/office/drawing/2014/main" id="{3417280A-6AAE-4254-B1A7-EF9431E98D4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1E9B9393-BAB6-4FBD-A8E7-8A94C397A4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44787-7CE2-4D36-BB07-0F7BADB34FE5}" type="datetimeFigureOut">
              <a:rPr lang="hu-HU" smtClean="0"/>
              <a:t>2022. 11. 01.</a:t>
            </a:fld>
            <a:endParaRPr lang="hu-HU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id="{48BDB717-DC6F-468B-8950-B7CAB40CBF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id="{32CAA8EF-222D-4CC3-994B-FD67744A60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1353ED-B646-467B-ACF5-A1C7F3DE795F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8055783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11D6280B-CA0B-44B3-8257-8F4FBAB223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AE191B69-1F75-4C40-9383-C64BA44687C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12421A21-97A9-4E7B-A39A-FDA8F50FC0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44787-7CE2-4D36-BB07-0F7BADB34FE5}" type="datetimeFigureOut">
              <a:rPr lang="hu-HU" smtClean="0"/>
              <a:t>2022. 11. 01.</a:t>
            </a:fld>
            <a:endParaRPr lang="hu-HU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id="{48F3BEB8-B278-45E6-9B04-1C464ED0C5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id="{1A3682B4-F8B3-451B-998E-79098D66BE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1353ED-B646-467B-ACF5-A1C7F3DE795F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1354446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5BF71AD2-AF5A-4FC1-845F-E825B0BB66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Szöveg helye 2">
            <a:extLst>
              <a:ext uri="{FF2B5EF4-FFF2-40B4-BE49-F238E27FC236}">
                <a16:creationId xmlns:a16="http://schemas.microsoft.com/office/drawing/2014/main" id="{821262FE-480F-4C2D-8939-E796BAD9C12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B223E5F0-D22D-4054-9D38-F2DADD67B7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44787-7CE2-4D36-BB07-0F7BADB34FE5}" type="datetimeFigureOut">
              <a:rPr lang="hu-HU" smtClean="0"/>
              <a:t>2022. 11. 01.</a:t>
            </a:fld>
            <a:endParaRPr lang="hu-HU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id="{C8C30F8F-CBB9-4DE1-A48F-2453B80D8F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id="{59DF7604-F889-4018-AC23-05399B1D75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1353ED-B646-467B-ACF5-A1C7F3DE795F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0256722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B7AD689B-AEF2-4907-82D7-D62CDA5681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E6B30D6D-1C64-41FF-80D3-596D93FC032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Tartalom helye 3">
            <a:extLst>
              <a:ext uri="{FF2B5EF4-FFF2-40B4-BE49-F238E27FC236}">
                <a16:creationId xmlns:a16="http://schemas.microsoft.com/office/drawing/2014/main" id="{333CFDEC-F3DA-4F90-AAC3-A5AD1EC2B8A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5" name="Dátum helye 4">
            <a:extLst>
              <a:ext uri="{FF2B5EF4-FFF2-40B4-BE49-F238E27FC236}">
                <a16:creationId xmlns:a16="http://schemas.microsoft.com/office/drawing/2014/main" id="{4FB86AB1-476F-45B6-9469-5543403688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44787-7CE2-4D36-BB07-0F7BADB34FE5}" type="datetimeFigureOut">
              <a:rPr lang="hu-HU" smtClean="0"/>
              <a:t>2022. 11. 01.</a:t>
            </a:fld>
            <a:endParaRPr lang="hu-HU"/>
          </a:p>
        </p:txBody>
      </p:sp>
      <p:sp>
        <p:nvSpPr>
          <p:cNvPr id="6" name="Élőláb helye 5">
            <a:extLst>
              <a:ext uri="{FF2B5EF4-FFF2-40B4-BE49-F238E27FC236}">
                <a16:creationId xmlns:a16="http://schemas.microsoft.com/office/drawing/2014/main" id="{047FC0DD-B4B8-45A9-A44D-59273BD7B3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>
            <a:extLst>
              <a:ext uri="{FF2B5EF4-FFF2-40B4-BE49-F238E27FC236}">
                <a16:creationId xmlns:a16="http://schemas.microsoft.com/office/drawing/2014/main" id="{B98F3117-6A34-4072-81AE-D45F5B1488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1353ED-B646-467B-ACF5-A1C7F3DE795F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5294523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71D3F4D2-EB40-466B-A01E-83EBE0DD24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Szöveg helye 2">
            <a:extLst>
              <a:ext uri="{FF2B5EF4-FFF2-40B4-BE49-F238E27FC236}">
                <a16:creationId xmlns:a16="http://schemas.microsoft.com/office/drawing/2014/main" id="{D2B35149-A327-481C-AAFA-37AE82C1C01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Tartalom helye 3">
            <a:extLst>
              <a:ext uri="{FF2B5EF4-FFF2-40B4-BE49-F238E27FC236}">
                <a16:creationId xmlns:a16="http://schemas.microsoft.com/office/drawing/2014/main" id="{4020D6FD-08A1-43AA-ADE4-20A7511DBFE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5" name="Szöveg helye 4">
            <a:extLst>
              <a:ext uri="{FF2B5EF4-FFF2-40B4-BE49-F238E27FC236}">
                <a16:creationId xmlns:a16="http://schemas.microsoft.com/office/drawing/2014/main" id="{0A424920-1806-48B4-8D71-DE0EAE033EE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6" name="Tartalom helye 5">
            <a:extLst>
              <a:ext uri="{FF2B5EF4-FFF2-40B4-BE49-F238E27FC236}">
                <a16:creationId xmlns:a16="http://schemas.microsoft.com/office/drawing/2014/main" id="{3A889281-4211-4029-BDAC-89A9BBF5254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7" name="Dátum helye 6">
            <a:extLst>
              <a:ext uri="{FF2B5EF4-FFF2-40B4-BE49-F238E27FC236}">
                <a16:creationId xmlns:a16="http://schemas.microsoft.com/office/drawing/2014/main" id="{DBF3AE07-1F68-416E-9123-D637428894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44787-7CE2-4D36-BB07-0F7BADB34FE5}" type="datetimeFigureOut">
              <a:rPr lang="hu-HU" smtClean="0"/>
              <a:t>2022. 11. 01.</a:t>
            </a:fld>
            <a:endParaRPr lang="hu-HU"/>
          </a:p>
        </p:txBody>
      </p:sp>
      <p:sp>
        <p:nvSpPr>
          <p:cNvPr id="8" name="Élőláb helye 7">
            <a:extLst>
              <a:ext uri="{FF2B5EF4-FFF2-40B4-BE49-F238E27FC236}">
                <a16:creationId xmlns:a16="http://schemas.microsoft.com/office/drawing/2014/main" id="{0FD889BC-032F-4FDA-864C-EF9391E2FF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Dia számának helye 8">
            <a:extLst>
              <a:ext uri="{FF2B5EF4-FFF2-40B4-BE49-F238E27FC236}">
                <a16:creationId xmlns:a16="http://schemas.microsoft.com/office/drawing/2014/main" id="{2B49C747-AEEC-44FA-8A31-FD65BD8500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1353ED-B646-467B-ACF5-A1C7F3DE795F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6184571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5D08C220-123A-4B49-B859-AE1EA581BD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Dátum helye 2">
            <a:extLst>
              <a:ext uri="{FF2B5EF4-FFF2-40B4-BE49-F238E27FC236}">
                <a16:creationId xmlns:a16="http://schemas.microsoft.com/office/drawing/2014/main" id="{4A8AAAA5-4309-46C2-A07F-709EA25680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44787-7CE2-4D36-BB07-0F7BADB34FE5}" type="datetimeFigureOut">
              <a:rPr lang="hu-HU" smtClean="0"/>
              <a:t>2022. 11. 01.</a:t>
            </a:fld>
            <a:endParaRPr lang="hu-HU"/>
          </a:p>
        </p:txBody>
      </p:sp>
      <p:sp>
        <p:nvSpPr>
          <p:cNvPr id="4" name="Élőláb helye 3">
            <a:extLst>
              <a:ext uri="{FF2B5EF4-FFF2-40B4-BE49-F238E27FC236}">
                <a16:creationId xmlns:a16="http://schemas.microsoft.com/office/drawing/2014/main" id="{B9936FB1-C433-49B3-B141-E3CD647E5F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Dia számának helye 4">
            <a:extLst>
              <a:ext uri="{FF2B5EF4-FFF2-40B4-BE49-F238E27FC236}">
                <a16:creationId xmlns:a16="http://schemas.microsoft.com/office/drawing/2014/main" id="{A92DB4AB-639A-446B-94BD-A18B0567FC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1353ED-B646-467B-ACF5-A1C7F3DE795F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515887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>
            <a:extLst>
              <a:ext uri="{FF2B5EF4-FFF2-40B4-BE49-F238E27FC236}">
                <a16:creationId xmlns:a16="http://schemas.microsoft.com/office/drawing/2014/main" id="{98321A53-6180-45A4-9D90-36BA840C8D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44787-7CE2-4D36-BB07-0F7BADB34FE5}" type="datetimeFigureOut">
              <a:rPr lang="hu-HU" smtClean="0"/>
              <a:t>2022. 11. 01.</a:t>
            </a:fld>
            <a:endParaRPr lang="hu-HU"/>
          </a:p>
        </p:txBody>
      </p:sp>
      <p:sp>
        <p:nvSpPr>
          <p:cNvPr id="3" name="Élőláb helye 2">
            <a:extLst>
              <a:ext uri="{FF2B5EF4-FFF2-40B4-BE49-F238E27FC236}">
                <a16:creationId xmlns:a16="http://schemas.microsoft.com/office/drawing/2014/main" id="{DE5D2EA0-BCA7-40D9-A90B-F07C2364D1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>
            <a:extLst>
              <a:ext uri="{FF2B5EF4-FFF2-40B4-BE49-F238E27FC236}">
                <a16:creationId xmlns:a16="http://schemas.microsoft.com/office/drawing/2014/main" id="{F2EEEC2A-5EDB-49B4-9976-6F6FE025EA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1353ED-B646-467B-ACF5-A1C7F3DE795F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3135013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4D495580-B7B9-45C4-90AE-8857A4B737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5A20E7EF-0E07-4163-92A4-C21D7882044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Szöveg helye 3">
            <a:extLst>
              <a:ext uri="{FF2B5EF4-FFF2-40B4-BE49-F238E27FC236}">
                <a16:creationId xmlns:a16="http://schemas.microsoft.com/office/drawing/2014/main" id="{041129DC-91FF-46AD-9809-E5F9402208A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átum helye 4">
            <a:extLst>
              <a:ext uri="{FF2B5EF4-FFF2-40B4-BE49-F238E27FC236}">
                <a16:creationId xmlns:a16="http://schemas.microsoft.com/office/drawing/2014/main" id="{77222208-A423-4E08-9158-E9D2682BF1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44787-7CE2-4D36-BB07-0F7BADB34FE5}" type="datetimeFigureOut">
              <a:rPr lang="hu-HU" smtClean="0"/>
              <a:t>2022. 11. 01.</a:t>
            </a:fld>
            <a:endParaRPr lang="hu-HU"/>
          </a:p>
        </p:txBody>
      </p:sp>
      <p:sp>
        <p:nvSpPr>
          <p:cNvPr id="6" name="Élőláb helye 5">
            <a:extLst>
              <a:ext uri="{FF2B5EF4-FFF2-40B4-BE49-F238E27FC236}">
                <a16:creationId xmlns:a16="http://schemas.microsoft.com/office/drawing/2014/main" id="{05CFBE3D-AACF-4C95-9107-AC4331F6E5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>
            <a:extLst>
              <a:ext uri="{FF2B5EF4-FFF2-40B4-BE49-F238E27FC236}">
                <a16:creationId xmlns:a16="http://schemas.microsoft.com/office/drawing/2014/main" id="{EF2D59E6-A653-492A-A25C-7F5EFF9CEF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1353ED-B646-467B-ACF5-A1C7F3DE795F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6519848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7C39EDE2-159E-4B62-80D0-A700A92EA6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Kép helye 2">
            <a:extLst>
              <a:ext uri="{FF2B5EF4-FFF2-40B4-BE49-F238E27FC236}">
                <a16:creationId xmlns:a16="http://schemas.microsoft.com/office/drawing/2014/main" id="{5A813D5D-6B9B-4B58-9C03-D1518E3AC3C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u-HU"/>
          </a:p>
        </p:txBody>
      </p:sp>
      <p:sp>
        <p:nvSpPr>
          <p:cNvPr id="4" name="Szöveg helye 3">
            <a:extLst>
              <a:ext uri="{FF2B5EF4-FFF2-40B4-BE49-F238E27FC236}">
                <a16:creationId xmlns:a16="http://schemas.microsoft.com/office/drawing/2014/main" id="{598A36F6-EB31-4E96-B761-F7526A8D9AC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átum helye 4">
            <a:extLst>
              <a:ext uri="{FF2B5EF4-FFF2-40B4-BE49-F238E27FC236}">
                <a16:creationId xmlns:a16="http://schemas.microsoft.com/office/drawing/2014/main" id="{687FE4A2-9A92-4339-BB8B-824679A537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44787-7CE2-4D36-BB07-0F7BADB34FE5}" type="datetimeFigureOut">
              <a:rPr lang="hu-HU" smtClean="0"/>
              <a:t>2022. 11. 01.</a:t>
            </a:fld>
            <a:endParaRPr lang="hu-HU"/>
          </a:p>
        </p:txBody>
      </p:sp>
      <p:sp>
        <p:nvSpPr>
          <p:cNvPr id="6" name="Élőláb helye 5">
            <a:extLst>
              <a:ext uri="{FF2B5EF4-FFF2-40B4-BE49-F238E27FC236}">
                <a16:creationId xmlns:a16="http://schemas.microsoft.com/office/drawing/2014/main" id="{3C4740AF-6682-4B7F-AC53-09D3660091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>
            <a:extLst>
              <a:ext uri="{FF2B5EF4-FFF2-40B4-BE49-F238E27FC236}">
                <a16:creationId xmlns:a16="http://schemas.microsoft.com/office/drawing/2014/main" id="{3812A7D9-4F00-4796-921A-E14C6B66DE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1353ED-B646-467B-ACF5-A1C7F3DE795F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239637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helye 1">
            <a:extLst>
              <a:ext uri="{FF2B5EF4-FFF2-40B4-BE49-F238E27FC236}">
                <a16:creationId xmlns:a16="http://schemas.microsoft.com/office/drawing/2014/main" id="{6419BC15-4CF3-4EF3-9613-72C868BE4F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/>
              <a:t>Mintacím szerkesztése</a:t>
            </a:r>
          </a:p>
        </p:txBody>
      </p:sp>
      <p:sp>
        <p:nvSpPr>
          <p:cNvPr id="3" name="Szöveg helye 2">
            <a:extLst>
              <a:ext uri="{FF2B5EF4-FFF2-40B4-BE49-F238E27FC236}">
                <a16:creationId xmlns:a16="http://schemas.microsoft.com/office/drawing/2014/main" id="{81539660-1EE2-4237-B0D1-A6483260DE5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7B75C4F4-2366-4585-89F5-3BECECFE601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644787-7CE2-4D36-BB07-0F7BADB34FE5}" type="datetimeFigureOut">
              <a:rPr lang="hu-HU" smtClean="0"/>
              <a:t>2022. 11. 01.</a:t>
            </a:fld>
            <a:endParaRPr lang="hu-HU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id="{F3FDA9A1-58BF-43D5-8FD4-F915CA9A9BA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id="{FCFB1D0F-C5FA-4FDF-A6FE-AECAF7668E0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1353ED-B646-467B-ACF5-A1C7F3DE795F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7074776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mikroszkop.network.hu/kepek/mikroszkop_kepek/amoba" TargetMode="External"/><Relationship Id="rId2" Type="http://schemas.openxmlformats.org/officeDocument/2006/relationships/hyperlink" Target="http://kriska.web.elte.hu/mikro/ambk.html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ww.youtube.com/watch?v=DSrG7hiqih0" TargetMode="External"/><Relationship Id="rId4" Type="http://schemas.openxmlformats.org/officeDocument/2006/relationships/hyperlink" Target="https://www.youtube.com/watch?v=mv6Ehv06mXY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59000"/>
            <a:lum/>
          </a:blip>
          <a:srcRect/>
          <a:stretch>
            <a:fillRect l="-15000" r="-1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67AC2A4C-9765-4D12-B473-290BC683C86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957249"/>
            <a:ext cx="9144000" cy="2387600"/>
          </a:xfrm>
        </p:spPr>
        <p:txBody>
          <a:bodyPr>
            <a:normAutofit fontScale="90000"/>
          </a:bodyPr>
          <a:lstStyle/>
          <a:p>
            <a:br>
              <a:rPr lang="hu-H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br>
              <a:rPr lang="hu-H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br>
              <a:rPr lang="hu-H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hu-H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Amőba</a:t>
            </a:r>
          </a:p>
        </p:txBody>
      </p:sp>
      <p:sp>
        <p:nvSpPr>
          <p:cNvPr id="3" name="Alcím 2">
            <a:extLst>
              <a:ext uri="{FF2B5EF4-FFF2-40B4-BE49-F238E27FC236}">
                <a16:creationId xmlns:a16="http://schemas.microsoft.com/office/drawing/2014/main" id="{9763A86D-2BA8-41A5-A0E3-0CA78996505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625768"/>
            <a:ext cx="9144000" cy="1655762"/>
          </a:xfrm>
        </p:spPr>
        <p:txBody>
          <a:bodyPr/>
          <a:lstStyle/>
          <a:p>
            <a:r>
              <a:rPr lang="hu-HU" dirty="0"/>
              <a:t>Makó Ágnes: Az egysejtűek is utálnak takarítani Szitakötő 59. 2-3. oldal</a:t>
            </a:r>
          </a:p>
          <a:p>
            <a:r>
              <a:rPr lang="hu-HU" dirty="0"/>
              <a:t>A segédanyagot készítette: Jenei Beáta </a:t>
            </a:r>
          </a:p>
          <a:p>
            <a:r>
              <a:rPr lang="hu-HU" dirty="0"/>
              <a:t>Huszár Gál Iskola, Debrecen</a:t>
            </a:r>
          </a:p>
        </p:txBody>
      </p:sp>
    </p:spTree>
    <p:extLst>
      <p:ext uri="{BB962C8B-B14F-4D97-AF65-F5344CB8AC3E}">
        <p14:creationId xmlns:p14="http://schemas.microsoft.com/office/powerpoint/2010/main" val="325340148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2955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6946DA68-1A8F-4867-B7BE-609F87023F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u-HU" sz="3200" dirty="0"/>
              <a:t>Az amőbák egysejtű élőlények. Nincs állandó alakjuk, formájuk állandóan változik. Állábakkal mozognak.</a:t>
            </a:r>
          </a:p>
        </p:txBody>
      </p:sp>
      <p:pic>
        <p:nvPicPr>
          <p:cNvPr id="7" name="Kép 6">
            <a:extLst>
              <a:ext uri="{FF2B5EF4-FFF2-40B4-BE49-F238E27FC236}">
                <a16:creationId xmlns:a16="http://schemas.microsoft.com/office/drawing/2014/main" id="{893CC2E7-AE0A-483D-A329-67C4E01A0CF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0695" y="1763851"/>
            <a:ext cx="5430008" cy="4096322"/>
          </a:xfrm>
          <a:prstGeom prst="rect">
            <a:avLst/>
          </a:prstGeom>
        </p:spPr>
      </p:pic>
      <p:pic>
        <p:nvPicPr>
          <p:cNvPr id="8" name="Tartalom helye 7">
            <a:extLst>
              <a:ext uri="{FF2B5EF4-FFF2-40B4-BE49-F238E27FC236}">
                <a16:creationId xmlns:a16="http://schemas.microsoft.com/office/drawing/2014/main" id="{41FC5B9C-6016-4C44-89CC-F1A8EDE21E3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734" y="1763851"/>
            <a:ext cx="5876675" cy="4096322"/>
          </a:xfrm>
        </p:spPr>
      </p:pic>
    </p:spTree>
    <p:extLst>
      <p:ext uri="{BB962C8B-B14F-4D97-AF65-F5344CB8AC3E}">
        <p14:creationId xmlns:p14="http://schemas.microsoft.com/office/powerpoint/2010/main" val="419754439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2955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AAA3DDC8-DEAE-4D50-9B95-B62E9113A6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hu-HU" sz="3200" dirty="0"/>
              <a:t>Állábaikkal közrefogják táplálékukat, majd a sejtmembránon keresztüljuttatva bekebelezik azt és megemésztik. Az emésztés után a bomlástermékeket és a felesleges anyagokat kiürítik.</a:t>
            </a:r>
          </a:p>
        </p:txBody>
      </p:sp>
      <p:pic>
        <p:nvPicPr>
          <p:cNvPr id="7" name="Tartalom helye 6">
            <a:extLst>
              <a:ext uri="{FF2B5EF4-FFF2-40B4-BE49-F238E27FC236}">
                <a16:creationId xmlns:a16="http://schemas.microsoft.com/office/drawing/2014/main" id="{734F860C-98CD-4F2F-88BE-1F725C97439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1935" y="2311361"/>
            <a:ext cx="5062639" cy="3781567"/>
          </a:xfrm>
        </p:spPr>
      </p:pic>
      <p:pic>
        <p:nvPicPr>
          <p:cNvPr id="9" name="Kép 8">
            <a:extLst>
              <a:ext uri="{FF2B5EF4-FFF2-40B4-BE49-F238E27FC236}">
                <a16:creationId xmlns:a16="http://schemas.microsoft.com/office/drawing/2014/main" id="{BA4B08E4-AFA5-42CF-AE0C-1F144954A6F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30931" y="2311361"/>
            <a:ext cx="4822869" cy="37815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230453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2955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25FB0871-7F98-462D-B7C2-EF0DAEB60A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"/>
            <a:ext cx="10515600" cy="1084082"/>
          </a:xfrm>
        </p:spPr>
        <p:txBody>
          <a:bodyPr>
            <a:normAutofit/>
          </a:bodyPr>
          <a:lstStyle/>
          <a:p>
            <a:r>
              <a:rPr lang="hu-HU" sz="3200" dirty="0"/>
              <a:t>Az amőbák osztódással szaporodnak.</a:t>
            </a:r>
          </a:p>
        </p:txBody>
      </p:sp>
      <p:pic>
        <p:nvPicPr>
          <p:cNvPr id="8" name="Tartalom helye 7">
            <a:extLst>
              <a:ext uri="{FF2B5EF4-FFF2-40B4-BE49-F238E27FC236}">
                <a16:creationId xmlns:a16="http://schemas.microsoft.com/office/drawing/2014/main" id="{595C727D-DC54-43BB-B31E-BCEE1B34CE6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234" y="1063279"/>
            <a:ext cx="5073772" cy="2815856"/>
          </a:xfrm>
        </p:spPr>
      </p:pic>
      <p:pic>
        <p:nvPicPr>
          <p:cNvPr id="11" name="Kép 10">
            <a:extLst>
              <a:ext uri="{FF2B5EF4-FFF2-40B4-BE49-F238E27FC236}">
                <a16:creationId xmlns:a16="http://schemas.microsoft.com/office/drawing/2014/main" id="{705596BA-D3C1-493E-875A-15DD72D5C79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3915" y="1041085"/>
            <a:ext cx="5566384" cy="2826953"/>
          </a:xfrm>
          <a:prstGeom prst="rect">
            <a:avLst/>
          </a:prstGeom>
        </p:spPr>
      </p:pic>
      <p:pic>
        <p:nvPicPr>
          <p:cNvPr id="13" name="Kép 12">
            <a:extLst>
              <a:ext uri="{FF2B5EF4-FFF2-40B4-BE49-F238E27FC236}">
                <a16:creationId xmlns:a16="http://schemas.microsoft.com/office/drawing/2014/main" id="{1F43445D-26B3-42C4-BB8A-E81B0F6181A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8733" y="4006958"/>
            <a:ext cx="5283989" cy="26334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715457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2955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B3E8CDFE-13F6-417C-820E-A44484C74B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Források: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00757F59-D666-40DF-9303-05799CEF0A5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hu-HU" dirty="0">
                <a:solidFill>
                  <a:schemeClr val="bg2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http://kriska.web.elte.hu/mikro/ambk.html</a:t>
            </a:r>
            <a:endParaRPr lang="hu-HU" dirty="0">
              <a:solidFill>
                <a:schemeClr val="bg2"/>
              </a:solidFill>
            </a:endParaRPr>
          </a:p>
          <a:p>
            <a:pPr marL="0" indent="0">
              <a:buNone/>
            </a:pPr>
            <a:r>
              <a:rPr lang="hu-HU" dirty="0">
                <a:solidFill>
                  <a:schemeClr val="bg2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http://mikroszkop.network.hu/kepek/mikroszkop_kepek/amoba</a:t>
            </a:r>
            <a:endParaRPr lang="hu-HU" dirty="0">
              <a:solidFill>
                <a:schemeClr val="bg2"/>
              </a:solidFill>
            </a:endParaRPr>
          </a:p>
          <a:p>
            <a:pPr marL="0" indent="0">
              <a:buNone/>
            </a:pPr>
            <a:r>
              <a:rPr lang="hu-HU" dirty="0">
                <a:solidFill>
                  <a:schemeClr val="bg2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https://www.youtube.com/watch?v=mv6Ehv06mXY</a:t>
            </a:r>
            <a:endParaRPr lang="hu-HU" dirty="0">
              <a:solidFill>
                <a:schemeClr val="bg2"/>
              </a:solidFill>
            </a:endParaRPr>
          </a:p>
          <a:p>
            <a:pPr marL="0" indent="0">
              <a:buNone/>
            </a:pPr>
            <a:r>
              <a:rPr lang="hu-HU" dirty="0">
                <a:solidFill>
                  <a:schemeClr val="bg2"/>
                </a:solidFill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https://www.youtube.com/watch?v=DSrG7hiqih0</a:t>
            </a:r>
            <a:endParaRPr lang="hu-HU" dirty="0">
              <a:solidFill>
                <a:schemeClr val="bg2"/>
              </a:solidFill>
            </a:endParaRPr>
          </a:p>
          <a:p>
            <a:pPr marL="0" indent="0">
              <a:buNone/>
            </a:pPr>
            <a:endParaRPr lang="hu-HU" dirty="0">
              <a:solidFill>
                <a:schemeClr val="bg2"/>
              </a:solidFill>
            </a:endParaRPr>
          </a:p>
          <a:p>
            <a:pPr marL="0" indent="0">
              <a:buNone/>
            </a:pPr>
            <a:endParaRPr lang="hu-HU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66514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80</TotalTime>
  <Words>132</Words>
  <Application>Microsoft Office PowerPoint</Application>
  <PresentationFormat>Szélesvásznú</PresentationFormat>
  <Paragraphs>12</Paragraphs>
  <Slides>5</Slides>
  <Notes>0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3</vt:i4>
      </vt:variant>
      <vt:variant>
        <vt:lpstr>Téma</vt:lpstr>
      </vt:variant>
      <vt:variant>
        <vt:i4>1</vt:i4>
      </vt:variant>
      <vt:variant>
        <vt:lpstr>Diacímek</vt:lpstr>
      </vt:variant>
      <vt:variant>
        <vt:i4>5</vt:i4>
      </vt:variant>
    </vt:vector>
  </HeadingPairs>
  <TitlesOfParts>
    <vt:vector size="9" baseType="lpstr">
      <vt:lpstr>Arial</vt:lpstr>
      <vt:lpstr>Calibri</vt:lpstr>
      <vt:lpstr>Calibri Light</vt:lpstr>
      <vt:lpstr>Office-téma</vt:lpstr>
      <vt:lpstr>   Amőba</vt:lpstr>
      <vt:lpstr>Az amőbák egysejtű élőlények. Nincs állandó alakjuk, formájuk állandóan változik. Állábakkal mozognak.</vt:lpstr>
      <vt:lpstr>Állábaikkal közrefogják táplálékukat, majd a sejtmembránon keresztüljuttatva bekebelezik azt és megemésztik. Az emésztés után a bomlástermékeket és a felesleges anyagokat kiürítik.</vt:lpstr>
      <vt:lpstr>Az amőbák osztódással szaporodnak.</vt:lpstr>
      <vt:lpstr>Források: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Amőba</dc:title>
  <dc:creator>jenei</dc:creator>
  <cp:lastModifiedBy>jenei</cp:lastModifiedBy>
  <cp:revision>12</cp:revision>
  <dcterms:created xsi:type="dcterms:W3CDTF">2022-11-01T17:53:16Z</dcterms:created>
  <dcterms:modified xsi:type="dcterms:W3CDTF">2022-11-01T19:53:21Z</dcterms:modified>
</cp:coreProperties>
</file>