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6" r:id="rId3"/>
    <p:sldId id="257" r:id="rId4"/>
    <p:sldId id="258" r:id="rId5"/>
    <p:sldId id="260" r:id="rId6"/>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Kattintson ide az alcím mintájának szerkesztéséhez</a:t>
            </a:r>
            <a:endParaRPr lang="hu-HU"/>
          </a:p>
        </p:txBody>
      </p:sp>
      <p:sp>
        <p:nvSpPr>
          <p:cNvPr id="4" name="Dátum helye 3"/>
          <p:cNvSpPr>
            <a:spLocks noGrp="1"/>
          </p:cNvSpPr>
          <p:nvPr>
            <p:ph type="dt" sz="half" idx="10"/>
          </p:nvPr>
        </p:nvSpPr>
        <p:spPr/>
        <p:txBody>
          <a:bodyPr/>
          <a:lstStyle/>
          <a:p>
            <a:fld id="{F7D862BE-B89A-4C41-BBAC-4A8B8BB16241}" type="datetimeFigureOut">
              <a:rPr lang="hu-HU" smtClean="0"/>
              <a:t>2023. 01. 07.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35F85091-06A3-4DA0-8E67-0BAD56AAE29C}" type="slidenum">
              <a:rPr lang="hu-HU" smtClean="0"/>
              <a:t>‹#›</a:t>
            </a:fld>
            <a:endParaRPr lang="hu-HU"/>
          </a:p>
        </p:txBody>
      </p:sp>
    </p:spTree>
    <p:extLst>
      <p:ext uri="{BB962C8B-B14F-4D97-AF65-F5344CB8AC3E}">
        <p14:creationId xmlns:p14="http://schemas.microsoft.com/office/powerpoint/2010/main" val="3083264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F7D862BE-B89A-4C41-BBAC-4A8B8BB16241}" type="datetimeFigureOut">
              <a:rPr lang="hu-HU" smtClean="0"/>
              <a:t>2023. 01. 07.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35F85091-06A3-4DA0-8E67-0BAD56AAE29C}" type="slidenum">
              <a:rPr lang="hu-HU" smtClean="0"/>
              <a:t>‹#›</a:t>
            </a:fld>
            <a:endParaRPr lang="hu-HU"/>
          </a:p>
        </p:txBody>
      </p:sp>
    </p:spTree>
    <p:extLst>
      <p:ext uri="{BB962C8B-B14F-4D97-AF65-F5344CB8AC3E}">
        <p14:creationId xmlns:p14="http://schemas.microsoft.com/office/powerpoint/2010/main" val="2412197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F7D862BE-B89A-4C41-BBAC-4A8B8BB16241}" type="datetimeFigureOut">
              <a:rPr lang="hu-HU" smtClean="0"/>
              <a:t>2023. 01. 07.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35F85091-06A3-4DA0-8E67-0BAD56AAE29C}" type="slidenum">
              <a:rPr lang="hu-HU" smtClean="0"/>
              <a:t>‹#›</a:t>
            </a:fld>
            <a:endParaRPr lang="hu-HU"/>
          </a:p>
        </p:txBody>
      </p:sp>
    </p:spTree>
    <p:extLst>
      <p:ext uri="{BB962C8B-B14F-4D97-AF65-F5344CB8AC3E}">
        <p14:creationId xmlns:p14="http://schemas.microsoft.com/office/powerpoint/2010/main" val="2058682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F7D862BE-B89A-4C41-BBAC-4A8B8BB16241}" type="datetimeFigureOut">
              <a:rPr lang="hu-HU" smtClean="0"/>
              <a:t>2023. 01. 07.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35F85091-06A3-4DA0-8E67-0BAD56AAE29C}" type="slidenum">
              <a:rPr lang="hu-HU" smtClean="0"/>
              <a:t>‹#›</a:t>
            </a:fld>
            <a:endParaRPr lang="hu-HU"/>
          </a:p>
        </p:txBody>
      </p:sp>
    </p:spTree>
    <p:extLst>
      <p:ext uri="{BB962C8B-B14F-4D97-AF65-F5344CB8AC3E}">
        <p14:creationId xmlns:p14="http://schemas.microsoft.com/office/powerpoint/2010/main" val="1286655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F7D862BE-B89A-4C41-BBAC-4A8B8BB16241}" type="datetimeFigureOut">
              <a:rPr lang="hu-HU" smtClean="0"/>
              <a:t>2023. 01. 07.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35F85091-06A3-4DA0-8E67-0BAD56AAE29C}" type="slidenum">
              <a:rPr lang="hu-HU" smtClean="0"/>
              <a:t>‹#›</a:t>
            </a:fld>
            <a:endParaRPr lang="hu-HU"/>
          </a:p>
        </p:txBody>
      </p:sp>
    </p:spTree>
    <p:extLst>
      <p:ext uri="{BB962C8B-B14F-4D97-AF65-F5344CB8AC3E}">
        <p14:creationId xmlns:p14="http://schemas.microsoft.com/office/powerpoint/2010/main" val="154845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838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72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F7D862BE-B89A-4C41-BBAC-4A8B8BB16241}" type="datetimeFigureOut">
              <a:rPr lang="hu-HU" smtClean="0"/>
              <a:t>2023. 01. 07.</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35F85091-06A3-4DA0-8E67-0BAD56AAE29C}" type="slidenum">
              <a:rPr lang="hu-HU" smtClean="0"/>
              <a:t>‹#›</a:t>
            </a:fld>
            <a:endParaRPr lang="hu-HU"/>
          </a:p>
        </p:txBody>
      </p:sp>
    </p:spTree>
    <p:extLst>
      <p:ext uri="{BB962C8B-B14F-4D97-AF65-F5344CB8AC3E}">
        <p14:creationId xmlns:p14="http://schemas.microsoft.com/office/powerpoint/2010/main" val="849071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F7D862BE-B89A-4C41-BBAC-4A8B8BB16241}" type="datetimeFigureOut">
              <a:rPr lang="hu-HU" smtClean="0"/>
              <a:t>2023. 01. 07.</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35F85091-06A3-4DA0-8E67-0BAD56AAE29C}" type="slidenum">
              <a:rPr lang="hu-HU" smtClean="0"/>
              <a:t>‹#›</a:t>
            </a:fld>
            <a:endParaRPr lang="hu-HU"/>
          </a:p>
        </p:txBody>
      </p:sp>
    </p:spTree>
    <p:extLst>
      <p:ext uri="{BB962C8B-B14F-4D97-AF65-F5344CB8AC3E}">
        <p14:creationId xmlns:p14="http://schemas.microsoft.com/office/powerpoint/2010/main" val="2731888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F7D862BE-B89A-4C41-BBAC-4A8B8BB16241}" type="datetimeFigureOut">
              <a:rPr lang="hu-HU" smtClean="0"/>
              <a:t>2023. 01. 07.</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35F85091-06A3-4DA0-8E67-0BAD56AAE29C}" type="slidenum">
              <a:rPr lang="hu-HU" smtClean="0"/>
              <a:t>‹#›</a:t>
            </a:fld>
            <a:endParaRPr lang="hu-HU"/>
          </a:p>
        </p:txBody>
      </p:sp>
    </p:spTree>
    <p:extLst>
      <p:ext uri="{BB962C8B-B14F-4D97-AF65-F5344CB8AC3E}">
        <p14:creationId xmlns:p14="http://schemas.microsoft.com/office/powerpoint/2010/main" val="2246975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F7D862BE-B89A-4C41-BBAC-4A8B8BB16241}" type="datetimeFigureOut">
              <a:rPr lang="hu-HU" smtClean="0"/>
              <a:t>2023. 01. 07.</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35F85091-06A3-4DA0-8E67-0BAD56AAE29C}" type="slidenum">
              <a:rPr lang="hu-HU" smtClean="0"/>
              <a:t>‹#›</a:t>
            </a:fld>
            <a:endParaRPr lang="hu-HU"/>
          </a:p>
        </p:txBody>
      </p:sp>
    </p:spTree>
    <p:extLst>
      <p:ext uri="{BB962C8B-B14F-4D97-AF65-F5344CB8AC3E}">
        <p14:creationId xmlns:p14="http://schemas.microsoft.com/office/powerpoint/2010/main" val="370085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F7D862BE-B89A-4C41-BBAC-4A8B8BB16241}" type="datetimeFigureOut">
              <a:rPr lang="hu-HU" smtClean="0"/>
              <a:t>2023. 01. 07.</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35F85091-06A3-4DA0-8E67-0BAD56AAE29C}" type="slidenum">
              <a:rPr lang="hu-HU" smtClean="0"/>
              <a:t>‹#›</a:t>
            </a:fld>
            <a:endParaRPr lang="hu-HU"/>
          </a:p>
        </p:txBody>
      </p:sp>
    </p:spTree>
    <p:extLst>
      <p:ext uri="{BB962C8B-B14F-4D97-AF65-F5344CB8AC3E}">
        <p14:creationId xmlns:p14="http://schemas.microsoft.com/office/powerpoint/2010/main" val="155860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F7D862BE-B89A-4C41-BBAC-4A8B8BB16241}" type="datetimeFigureOut">
              <a:rPr lang="hu-HU" smtClean="0"/>
              <a:t>2023. 01. 07.</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35F85091-06A3-4DA0-8E67-0BAD56AAE29C}" type="slidenum">
              <a:rPr lang="hu-HU" smtClean="0"/>
              <a:t>‹#›</a:t>
            </a:fld>
            <a:endParaRPr lang="hu-HU"/>
          </a:p>
        </p:txBody>
      </p:sp>
    </p:spTree>
    <p:extLst>
      <p:ext uri="{BB962C8B-B14F-4D97-AF65-F5344CB8AC3E}">
        <p14:creationId xmlns:p14="http://schemas.microsoft.com/office/powerpoint/2010/main" val="3541858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40">
          <a:fgClr>
            <a:schemeClr val="accent6">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D862BE-B89A-4C41-BBAC-4A8B8BB16241}" type="datetimeFigureOut">
              <a:rPr lang="hu-HU" smtClean="0"/>
              <a:t>2023. 01. 07.</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F85091-06A3-4DA0-8E67-0BAD56AAE29C}" type="slidenum">
              <a:rPr lang="hu-HU" smtClean="0"/>
              <a:t>‹#›</a:t>
            </a:fld>
            <a:endParaRPr lang="hu-HU"/>
          </a:p>
        </p:txBody>
      </p:sp>
    </p:spTree>
    <p:extLst>
      <p:ext uri="{BB962C8B-B14F-4D97-AF65-F5344CB8AC3E}">
        <p14:creationId xmlns:p14="http://schemas.microsoft.com/office/powerpoint/2010/main" val="4177286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hyperlink" Target="https://soundcloud.com/liget/inczedy-tamas-lasztics-bacsi-meseje-mese"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jpg"/><Relationship Id="rId5" Type="http://schemas.microsoft.com/office/2007/relationships/hdphoto" Target="../media/hdphoto2.wdp"/><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669628" y="490623"/>
            <a:ext cx="6758151" cy="1107996"/>
          </a:xfrm>
          <a:prstGeom prst="rect">
            <a:avLst/>
          </a:prstGeom>
        </p:spPr>
        <p:txBody>
          <a:bodyPr wrap="square">
            <a:spAutoFit/>
          </a:bodyPr>
          <a:lstStyle/>
          <a:p>
            <a:r>
              <a:rPr lang="hu-HU" sz="6600" dirty="0" smtClean="0">
                <a:latin typeface="Comic Sans MS" panose="030F0702030302020204" pitchFamily="66" charset="0"/>
              </a:rPr>
              <a:t>KI VAGYOK ÉN?</a:t>
            </a:r>
            <a:endParaRPr lang="hu-HU" sz="6600" dirty="0">
              <a:latin typeface="Comic Sans MS" panose="030F0702030302020204" pitchFamily="66" charset="0"/>
            </a:endParaRPr>
          </a:p>
        </p:txBody>
      </p:sp>
      <p:sp>
        <p:nvSpPr>
          <p:cNvPr id="3" name="Téglalap 2"/>
          <p:cNvSpPr/>
          <p:nvPr/>
        </p:nvSpPr>
        <p:spPr>
          <a:xfrm>
            <a:off x="1361089" y="2135153"/>
            <a:ext cx="4687614" cy="2308324"/>
          </a:xfrm>
          <a:prstGeom prst="rect">
            <a:avLst/>
          </a:prstGeom>
        </p:spPr>
        <p:txBody>
          <a:bodyPr wrap="square">
            <a:spAutoFit/>
          </a:bodyPr>
          <a:lstStyle/>
          <a:p>
            <a:r>
              <a:rPr lang="hu-HU" sz="3600" dirty="0" smtClean="0">
                <a:latin typeface="Gill Sans MT" panose="020B0502020104020203" pitchFamily="34" charset="-18"/>
              </a:rPr>
              <a:t>Tökéletes gömb forma,</a:t>
            </a:r>
          </a:p>
          <a:p>
            <a:r>
              <a:rPr lang="hu-HU" sz="3600" dirty="0" smtClean="0">
                <a:latin typeface="Gill Sans MT" panose="020B0502020104020203" pitchFamily="34" charset="-18"/>
              </a:rPr>
              <a:t>Dobni, rúgni jó móka,</a:t>
            </a:r>
          </a:p>
          <a:p>
            <a:r>
              <a:rPr lang="hu-HU" sz="3600" dirty="0" smtClean="0">
                <a:latin typeface="Gill Sans MT" panose="020B0502020104020203" pitchFamily="34" charset="-18"/>
              </a:rPr>
              <a:t>Ha pöttyös is nem túró,</a:t>
            </a:r>
          </a:p>
          <a:p>
            <a:r>
              <a:rPr lang="hu-HU" sz="3600" dirty="0" smtClean="0">
                <a:latin typeface="Gill Sans MT" panose="020B0502020104020203" pitchFamily="34" charset="-18"/>
              </a:rPr>
              <a:t>Játszik vele sok lurkó.</a:t>
            </a:r>
            <a:endParaRPr lang="hu-HU" sz="3600" dirty="0">
              <a:latin typeface="Gill Sans MT" panose="020B0502020104020203" pitchFamily="34" charset="-18"/>
            </a:endParaRPr>
          </a:p>
        </p:txBody>
      </p:sp>
      <p:pic>
        <p:nvPicPr>
          <p:cNvPr id="4" name="Kép 3"/>
          <p:cNvPicPr>
            <a:picLocks noChangeAspect="1"/>
          </p:cNvPicPr>
          <p:nvPr/>
        </p:nvPicPr>
        <p:blipFill>
          <a:blip r:embed="rId2"/>
          <a:stretch>
            <a:fillRect/>
          </a:stretch>
        </p:blipFill>
        <p:spPr>
          <a:xfrm>
            <a:off x="6910098" y="1905954"/>
            <a:ext cx="2889683" cy="2889683"/>
          </a:xfrm>
          <a:prstGeom prst="rect">
            <a:avLst/>
          </a:prstGeom>
        </p:spPr>
      </p:pic>
    </p:spTree>
    <p:extLst>
      <p:ext uri="{BB962C8B-B14F-4D97-AF65-F5344CB8AC3E}">
        <p14:creationId xmlns:p14="http://schemas.microsoft.com/office/powerpoint/2010/main" val="145391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a:stretch>
            <a:fillRect/>
          </a:stretch>
        </p:blipFill>
        <p:spPr>
          <a:xfrm>
            <a:off x="474252" y="374921"/>
            <a:ext cx="1847248" cy="2030144"/>
          </a:xfrm>
          <a:prstGeom prst="rect">
            <a:avLst/>
          </a:prstGeom>
        </p:spPr>
      </p:pic>
      <p:sp>
        <p:nvSpPr>
          <p:cNvPr id="5" name="Téglalap 4"/>
          <p:cNvSpPr/>
          <p:nvPr/>
        </p:nvSpPr>
        <p:spPr>
          <a:xfrm>
            <a:off x="538377" y="2582183"/>
            <a:ext cx="1718997" cy="646331"/>
          </a:xfrm>
          <a:prstGeom prst="rect">
            <a:avLst/>
          </a:prstGeom>
        </p:spPr>
        <p:txBody>
          <a:bodyPr wrap="none">
            <a:spAutoFit/>
          </a:bodyPr>
          <a:lstStyle/>
          <a:p>
            <a:r>
              <a:rPr lang="hu-HU" sz="3600" dirty="0" smtClean="0">
                <a:latin typeface="Gill Sans MT" panose="020B0502020104020203" pitchFamily="34" charset="-18"/>
              </a:rPr>
              <a:t>20. oldal</a:t>
            </a:r>
            <a:endParaRPr lang="hu-HU" sz="3600" dirty="0">
              <a:latin typeface="Gill Sans MT" panose="020B0502020104020203" pitchFamily="34" charset="-18"/>
            </a:endParaRPr>
          </a:p>
        </p:txBody>
      </p:sp>
      <p:pic>
        <p:nvPicPr>
          <p:cNvPr id="6" name="Kép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6166" y="374921"/>
            <a:ext cx="4221083" cy="2398159"/>
          </a:xfrm>
          <a:prstGeom prst="rect">
            <a:avLst/>
          </a:prstGeom>
        </p:spPr>
      </p:pic>
      <p:sp>
        <p:nvSpPr>
          <p:cNvPr id="9" name="Téglalap 8"/>
          <p:cNvSpPr/>
          <p:nvPr/>
        </p:nvSpPr>
        <p:spPr>
          <a:xfrm>
            <a:off x="262201" y="3230954"/>
            <a:ext cx="3236784" cy="646331"/>
          </a:xfrm>
          <a:prstGeom prst="rect">
            <a:avLst/>
          </a:prstGeom>
        </p:spPr>
        <p:txBody>
          <a:bodyPr wrap="none">
            <a:spAutoFit/>
          </a:bodyPr>
          <a:lstStyle/>
          <a:p>
            <a:r>
              <a:rPr lang="hu-HU" sz="3600" b="1" dirty="0" smtClean="0">
                <a:latin typeface="Comic Sans MS" panose="030F0702030302020204" pitchFamily="66" charset="0"/>
              </a:rPr>
              <a:t>Szövegforma:</a:t>
            </a:r>
            <a:endParaRPr lang="hu-HU" b="1" dirty="0"/>
          </a:p>
        </p:txBody>
      </p:sp>
      <p:pic>
        <p:nvPicPr>
          <p:cNvPr id="11" name="Kép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839" y="3868660"/>
            <a:ext cx="2910632" cy="2754451"/>
          </a:xfrm>
          <a:prstGeom prst="rect">
            <a:avLst/>
          </a:prstGeom>
        </p:spPr>
      </p:pic>
      <p:sp>
        <p:nvSpPr>
          <p:cNvPr id="10" name="Téglalap 9"/>
          <p:cNvSpPr/>
          <p:nvPr/>
        </p:nvSpPr>
        <p:spPr>
          <a:xfrm rot="18448678">
            <a:off x="367922" y="4835913"/>
            <a:ext cx="2925801" cy="646331"/>
          </a:xfrm>
          <a:prstGeom prst="rect">
            <a:avLst/>
          </a:prstGeom>
          <a:solidFill>
            <a:schemeClr val="bg1"/>
          </a:solidFill>
        </p:spPr>
        <p:txBody>
          <a:bodyPr wrap="none">
            <a:spAutoFit/>
          </a:bodyPr>
          <a:lstStyle/>
          <a:p>
            <a:r>
              <a:rPr lang="hu-HU" sz="3600" b="1" dirty="0" smtClean="0">
                <a:latin typeface="Comic Sans MS" panose="030F0702030302020204" pitchFamily="66" charset="0"/>
              </a:rPr>
              <a:t>párbeszédes</a:t>
            </a:r>
            <a:endParaRPr lang="hu-HU" sz="3600" b="1" dirty="0">
              <a:latin typeface="Comic Sans MS" panose="030F0702030302020204" pitchFamily="66" charset="0"/>
            </a:endParaRPr>
          </a:p>
        </p:txBody>
      </p:sp>
      <p:pic>
        <p:nvPicPr>
          <p:cNvPr id="12" name="Kép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7790" y="2405065"/>
            <a:ext cx="3424002" cy="1222858"/>
          </a:xfrm>
          <a:prstGeom prst="rect">
            <a:avLst/>
          </a:prstGeom>
        </p:spPr>
      </p:pic>
      <p:sp>
        <p:nvSpPr>
          <p:cNvPr id="13" name="Szövegdoboz 12"/>
          <p:cNvSpPr txBox="1"/>
          <p:nvPr/>
        </p:nvSpPr>
        <p:spPr>
          <a:xfrm>
            <a:off x="3725885" y="1574000"/>
            <a:ext cx="3158391" cy="646331"/>
          </a:xfrm>
          <a:prstGeom prst="rect">
            <a:avLst/>
          </a:prstGeom>
          <a:noFill/>
        </p:spPr>
        <p:txBody>
          <a:bodyPr wrap="square" rtlCol="0">
            <a:spAutoFit/>
          </a:bodyPr>
          <a:lstStyle/>
          <a:p>
            <a:r>
              <a:rPr lang="hu-HU" sz="3600" b="1" dirty="0" smtClean="0">
                <a:latin typeface="Comic Sans MS" panose="030F0702030302020204" pitchFamily="66" charset="0"/>
              </a:rPr>
              <a:t>Mese fajta:</a:t>
            </a:r>
            <a:endParaRPr lang="hu-HU" sz="3600" b="1" dirty="0">
              <a:latin typeface="Comic Sans MS" panose="030F0702030302020204" pitchFamily="66" charset="0"/>
            </a:endParaRPr>
          </a:p>
        </p:txBody>
      </p:sp>
      <p:sp>
        <p:nvSpPr>
          <p:cNvPr id="14" name="Téglalap 13"/>
          <p:cNvSpPr/>
          <p:nvPr/>
        </p:nvSpPr>
        <p:spPr>
          <a:xfrm>
            <a:off x="3908593" y="3818603"/>
            <a:ext cx="2236510" cy="646331"/>
          </a:xfrm>
          <a:prstGeom prst="rect">
            <a:avLst/>
          </a:prstGeom>
        </p:spPr>
        <p:txBody>
          <a:bodyPr wrap="none">
            <a:spAutoFit/>
          </a:bodyPr>
          <a:lstStyle/>
          <a:p>
            <a:r>
              <a:rPr lang="hu-HU" sz="3600" b="1" dirty="0" smtClean="0">
                <a:latin typeface="Comic Sans MS" panose="030F0702030302020204" pitchFamily="66" charset="0"/>
              </a:rPr>
              <a:t>MŰMESE</a:t>
            </a:r>
            <a:endParaRPr lang="hu-HU" sz="3600" b="1" dirty="0">
              <a:latin typeface="Comic Sans MS" panose="030F0702030302020204" pitchFamily="66" charset="0"/>
            </a:endParaRPr>
          </a:p>
        </p:txBody>
      </p:sp>
      <p:sp>
        <p:nvSpPr>
          <p:cNvPr id="2" name="Szövegdoboz 1"/>
          <p:cNvSpPr txBox="1"/>
          <p:nvPr/>
        </p:nvSpPr>
        <p:spPr>
          <a:xfrm>
            <a:off x="3344471" y="471055"/>
            <a:ext cx="3157929" cy="646331"/>
          </a:xfrm>
          <a:prstGeom prst="rect">
            <a:avLst/>
          </a:prstGeom>
          <a:solidFill>
            <a:srgbClr val="FFC000"/>
          </a:solidFill>
        </p:spPr>
        <p:txBody>
          <a:bodyPr wrap="square" rtlCol="0">
            <a:spAutoFit/>
          </a:bodyPr>
          <a:lstStyle/>
          <a:p>
            <a:r>
              <a:rPr lang="hu-HU" sz="3600" b="1" dirty="0" smtClean="0">
                <a:latin typeface="Comic Sans MS" panose="030F0702030302020204" pitchFamily="66" charset="0"/>
              </a:rPr>
              <a:t>MIRE UTAL?</a:t>
            </a:r>
            <a:endParaRPr lang="hu-HU" sz="3600" b="1" dirty="0">
              <a:latin typeface="Comic Sans MS" panose="030F0702030302020204" pitchFamily="66" charset="0"/>
            </a:endParaRPr>
          </a:p>
        </p:txBody>
      </p:sp>
      <p:sp>
        <p:nvSpPr>
          <p:cNvPr id="3" name="Jobbra nyíl 2"/>
          <p:cNvSpPr/>
          <p:nvPr/>
        </p:nvSpPr>
        <p:spPr>
          <a:xfrm>
            <a:off x="6788727" y="766618"/>
            <a:ext cx="508000" cy="14778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Szövegdoboz 6"/>
          <p:cNvSpPr txBox="1"/>
          <p:nvPr/>
        </p:nvSpPr>
        <p:spPr>
          <a:xfrm>
            <a:off x="6145103" y="3676224"/>
            <a:ext cx="5958058" cy="3139321"/>
          </a:xfrm>
          <a:prstGeom prst="rect">
            <a:avLst/>
          </a:prstGeom>
          <a:noFill/>
        </p:spPr>
        <p:txBody>
          <a:bodyPr wrap="square" rtlCol="0">
            <a:spAutoFit/>
          </a:bodyPr>
          <a:lstStyle/>
          <a:p>
            <a:pPr>
              <a:lnSpc>
                <a:spcPct val="150000"/>
              </a:lnSpc>
            </a:pPr>
            <a:r>
              <a:rPr lang="hu-HU" b="1" dirty="0">
                <a:latin typeface="Comic Sans MS" panose="030F0702030302020204" pitchFamily="66" charset="0"/>
              </a:rPr>
              <a:t>A HARAPÓS MŰANYAGSZÉK ÉS A </a:t>
            </a:r>
            <a:r>
              <a:rPr lang="hu-HU" b="1" dirty="0" smtClean="0">
                <a:latin typeface="Comic Sans MS" panose="030F0702030302020204" pitchFamily="66" charset="0"/>
              </a:rPr>
              <a:t>TÖBBIEK</a:t>
            </a:r>
          </a:p>
          <a:p>
            <a:pPr>
              <a:lnSpc>
                <a:spcPct val="150000"/>
              </a:lnSpc>
            </a:pPr>
            <a:r>
              <a:rPr lang="hu-HU" b="1" dirty="0" smtClean="0">
                <a:latin typeface="Comic Sans MS" panose="030F0702030302020204" pitchFamily="66" charset="0"/>
              </a:rPr>
              <a:t>A KIRÁLYKISASSZONY ÉS AZ ERDEI TÓ TITKA</a:t>
            </a:r>
          </a:p>
          <a:p>
            <a:pPr>
              <a:lnSpc>
                <a:spcPct val="150000"/>
              </a:lnSpc>
            </a:pPr>
            <a:r>
              <a:rPr lang="hu-HU" b="1" dirty="0" smtClean="0">
                <a:latin typeface="Comic Sans MS" panose="030F0702030302020204" pitchFamily="66" charset="0"/>
              </a:rPr>
              <a:t>A KUKUMBÁR BOLYGÓ LEGENDÁJA</a:t>
            </a:r>
          </a:p>
          <a:p>
            <a:pPr>
              <a:lnSpc>
                <a:spcPct val="150000"/>
              </a:lnSpc>
            </a:pPr>
            <a:r>
              <a:rPr lang="hu-HU" b="1" dirty="0" smtClean="0">
                <a:latin typeface="Comic Sans MS" panose="030F0702030302020204" pitchFamily="66" charset="0"/>
              </a:rPr>
              <a:t>BOCS</a:t>
            </a:r>
          </a:p>
          <a:p>
            <a:pPr>
              <a:lnSpc>
                <a:spcPct val="150000"/>
              </a:lnSpc>
            </a:pPr>
            <a:r>
              <a:rPr lang="hu-HU" b="1" dirty="0" smtClean="0">
                <a:latin typeface="Comic Sans MS" panose="030F0702030302020204" pitchFamily="66" charset="0"/>
              </a:rPr>
              <a:t>A PARADICSOM ÉS A RETEK</a:t>
            </a:r>
          </a:p>
          <a:p>
            <a:pPr>
              <a:lnSpc>
                <a:spcPct val="150000"/>
              </a:lnSpc>
            </a:pPr>
            <a:r>
              <a:rPr lang="hu-HU" b="1" dirty="0" smtClean="0">
                <a:latin typeface="Comic Sans MS" panose="030F0702030302020204" pitchFamily="66" charset="0"/>
              </a:rPr>
              <a:t>ÉLET, ERŐ, EGÉRSÉG</a:t>
            </a:r>
          </a:p>
          <a:p>
            <a:endParaRPr lang="hu-HU" b="1" dirty="0"/>
          </a:p>
          <a:p>
            <a:endParaRPr lang="hu-HU" dirty="0"/>
          </a:p>
        </p:txBody>
      </p:sp>
      <p:sp>
        <p:nvSpPr>
          <p:cNvPr id="8" name="Felfelé nyíl 7"/>
          <p:cNvSpPr/>
          <p:nvPr/>
        </p:nvSpPr>
        <p:spPr>
          <a:xfrm rot="18848192">
            <a:off x="7246922" y="3164099"/>
            <a:ext cx="393248" cy="6265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634060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ppt_x</p:attrName>
                                        </p:attrNameLst>
                                      </p:cBhvr>
                                      <p:tavLst>
                                        <p:tav tm="0">
                                          <p:val>
                                            <p:strVal val="#ppt_x"/>
                                          </p:val>
                                        </p:tav>
                                        <p:tav tm="100000">
                                          <p:val>
                                            <p:strVal val="#ppt_x"/>
                                          </p:val>
                                        </p:tav>
                                      </p:tavLst>
                                    </p:anim>
                                    <p:anim calcmode="lin" valueType="num">
                                      <p:cBhvr>
                                        <p:cTn id="5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3">
                                            <p:txEl>
                                              <p:pRg st="0" end="0"/>
                                            </p:txEl>
                                          </p:spTgt>
                                        </p:tgtEl>
                                        <p:attrNameLst>
                                          <p:attrName>style.visibility</p:attrName>
                                        </p:attrNameLst>
                                      </p:cBhvr>
                                      <p:to>
                                        <p:strVal val="visible"/>
                                      </p:to>
                                    </p:set>
                                    <p:animEffect transition="in" filter="fade">
                                      <p:cBhvr>
                                        <p:cTn id="63" dur="1000"/>
                                        <p:tgtEl>
                                          <p:spTgt spid="13">
                                            <p:txEl>
                                              <p:pRg st="0" end="0"/>
                                            </p:txEl>
                                          </p:spTgt>
                                        </p:tgtEl>
                                      </p:cBhvr>
                                    </p:animEffect>
                                    <p:anim calcmode="lin" valueType="num">
                                      <p:cBhvr>
                                        <p:cTn id="64"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1000"/>
                                        <p:tgtEl>
                                          <p:spTgt spid="12"/>
                                        </p:tgtEl>
                                      </p:cBhvr>
                                    </p:animEffect>
                                    <p:anim calcmode="lin" valueType="num">
                                      <p:cBhvr>
                                        <p:cTn id="71" dur="1000" fill="hold"/>
                                        <p:tgtEl>
                                          <p:spTgt spid="12"/>
                                        </p:tgtEl>
                                        <p:attrNameLst>
                                          <p:attrName>ppt_x</p:attrName>
                                        </p:attrNameLst>
                                      </p:cBhvr>
                                      <p:tavLst>
                                        <p:tav tm="0">
                                          <p:val>
                                            <p:strVal val="#ppt_x"/>
                                          </p:val>
                                        </p:tav>
                                        <p:tav tm="100000">
                                          <p:val>
                                            <p:strVal val="#ppt_x"/>
                                          </p:val>
                                        </p:tav>
                                      </p:tavLst>
                                    </p:anim>
                                    <p:anim calcmode="lin" valueType="num">
                                      <p:cBhvr>
                                        <p:cTn id="7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4">
                                            <p:txEl>
                                              <p:pRg st="0" end="0"/>
                                            </p:txEl>
                                          </p:spTgt>
                                        </p:tgtEl>
                                        <p:attrNameLst>
                                          <p:attrName>style.visibility</p:attrName>
                                        </p:attrNameLst>
                                      </p:cBhvr>
                                      <p:to>
                                        <p:strVal val="visible"/>
                                      </p:to>
                                    </p:set>
                                    <p:animEffect transition="in" filter="fade">
                                      <p:cBhvr>
                                        <p:cTn id="77" dur="1000"/>
                                        <p:tgtEl>
                                          <p:spTgt spid="14">
                                            <p:txEl>
                                              <p:pRg st="0" end="0"/>
                                            </p:txEl>
                                          </p:spTgt>
                                        </p:tgtEl>
                                      </p:cBhvr>
                                    </p:animEffect>
                                    <p:anim calcmode="lin" valueType="num">
                                      <p:cBhvr>
                                        <p:cTn id="7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8"/>
                                        </p:tgtEl>
                                        <p:attrNameLst>
                                          <p:attrName>style.visibility</p:attrName>
                                        </p:attrNameLst>
                                      </p:cBhvr>
                                      <p:to>
                                        <p:strVal val="visible"/>
                                      </p:to>
                                    </p:set>
                                    <p:animEffect transition="in" filter="fade">
                                      <p:cBhvr>
                                        <p:cTn id="84" dur="1000"/>
                                        <p:tgtEl>
                                          <p:spTgt spid="8"/>
                                        </p:tgtEl>
                                      </p:cBhvr>
                                    </p:animEffect>
                                    <p:anim calcmode="lin" valueType="num">
                                      <p:cBhvr>
                                        <p:cTn id="85" dur="1000" fill="hold"/>
                                        <p:tgtEl>
                                          <p:spTgt spid="8"/>
                                        </p:tgtEl>
                                        <p:attrNameLst>
                                          <p:attrName>ppt_x</p:attrName>
                                        </p:attrNameLst>
                                      </p:cBhvr>
                                      <p:tavLst>
                                        <p:tav tm="0">
                                          <p:val>
                                            <p:strVal val="#ppt_x"/>
                                          </p:val>
                                        </p:tav>
                                        <p:tav tm="100000">
                                          <p:val>
                                            <p:strVal val="#ppt_x"/>
                                          </p:val>
                                        </p:tav>
                                      </p:tavLst>
                                    </p:anim>
                                    <p:anim calcmode="lin" valueType="num">
                                      <p:cBhvr>
                                        <p:cTn id="8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7"/>
                                        </p:tgtEl>
                                        <p:attrNameLst>
                                          <p:attrName>style.visibility</p:attrName>
                                        </p:attrNameLst>
                                      </p:cBhvr>
                                      <p:to>
                                        <p:strVal val="visible"/>
                                      </p:to>
                                    </p:set>
                                    <p:animEffect transition="in" filter="fade">
                                      <p:cBhvr>
                                        <p:cTn id="91" dur="1000"/>
                                        <p:tgtEl>
                                          <p:spTgt spid="7"/>
                                        </p:tgtEl>
                                      </p:cBhvr>
                                    </p:animEffect>
                                    <p:anim calcmode="lin" valueType="num">
                                      <p:cBhvr>
                                        <p:cTn id="92" dur="1000" fill="hold"/>
                                        <p:tgtEl>
                                          <p:spTgt spid="7"/>
                                        </p:tgtEl>
                                        <p:attrNameLst>
                                          <p:attrName>ppt_x</p:attrName>
                                        </p:attrNameLst>
                                      </p:cBhvr>
                                      <p:tavLst>
                                        <p:tav tm="0">
                                          <p:val>
                                            <p:strVal val="#ppt_x"/>
                                          </p:val>
                                        </p:tav>
                                        <p:tav tm="100000">
                                          <p:val>
                                            <p:strVal val="#ppt_x"/>
                                          </p:val>
                                        </p:tav>
                                      </p:tavLst>
                                    </p:anim>
                                    <p:anim calcmode="lin" valueType="num">
                                      <p:cBhvr>
                                        <p:cTn id="9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2" grpId="0" animBg="1"/>
      <p:bldP spid="3" grpId="0" animBg="1"/>
      <p:bldP spid="7" grpId="0"/>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94289" y="310083"/>
            <a:ext cx="6096000" cy="1200329"/>
          </a:xfrm>
          <a:prstGeom prst="rect">
            <a:avLst/>
          </a:prstGeom>
        </p:spPr>
        <p:txBody>
          <a:bodyPr>
            <a:spAutoFit/>
          </a:bodyPr>
          <a:lstStyle/>
          <a:p>
            <a:r>
              <a:rPr lang="hu-HU" sz="3600" b="1" dirty="0" smtClean="0">
                <a:latin typeface="Comic Sans MS" panose="030F0702030302020204" pitchFamily="66" charset="0"/>
              </a:rPr>
              <a:t>Jósolj! </a:t>
            </a:r>
          </a:p>
          <a:p>
            <a:r>
              <a:rPr lang="hu-HU" sz="3600" b="1" dirty="0" smtClean="0">
                <a:latin typeface="Comic Sans MS" panose="030F0702030302020204" pitchFamily="66" charset="0"/>
              </a:rPr>
              <a:t>Miről szólhat a szöveg?</a:t>
            </a:r>
            <a:endParaRPr lang="hu-HU" sz="3600" b="1" dirty="0">
              <a:latin typeface="Comic Sans MS" panose="030F0702030302020204" pitchFamily="66" charset="0"/>
            </a:endParaRPr>
          </a:p>
        </p:txBody>
      </p:sp>
      <p:sp>
        <p:nvSpPr>
          <p:cNvPr id="3" name="Téglalap 2"/>
          <p:cNvSpPr/>
          <p:nvPr/>
        </p:nvSpPr>
        <p:spPr>
          <a:xfrm>
            <a:off x="8839200" y="310083"/>
            <a:ext cx="2890345" cy="1754326"/>
          </a:xfrm>
          <a:prstGeom prst="rect">
            <a:avLst/>
          </a:prstGeom>
        </p:spPr>
        <p:txBody>
          <a:bodyPr wrap="square">
            <a:spAutoFit/>
          </a:bodyPr>
          <a:lstStyle/>
          <a:p>
            <a:r>
              <a:rPr lang="hu-HU" sz="3600" b="1" dirty="0" smtClean="0">
                <a:latin typeface="Comic Sans MS" panose="030F0702030302020204" pitchFamily="66" charset="0"/>
              </a:rPr>
              <a:t>CÍM</a:t>
            </a:r>
          </a:p>
          <a:p>
            <a:r>
              <a:rPr lang="hu-HU" sz="3600" b="1" dirty="0" smtClean="0">
                <a:latin typeface="Comic Sans MS" panose="030F0702030302020204" pitchFamily="66" charset="0"/>
              </a:rPr>
              <a:t>SZEREPLŐK</a:t>
            </a:r>
          </a:p>
          <a:p>
            <a:r>
              <a:rPr lang="hu-HU" sz="3600" b="1" dirty="0" smtClean="0">
                <a:latin typeface="Comic Sans MS" panose="030F0702030302020204" pitchFamily="66" charset="0"/>
              </a:rPr>
              <a:t>KÉPEK</a:t>
            </a:r>
            <a:endParaRPr lang="hu-HU" sz="3600" b="1" dirty="0">
              <a:latin typeface="Comic Sans MS" panose="030F0702030302020204" pitchFamily="66" charset="0"/>
            </a:endParaRPr>
          </a:p>
        </p:txBody>
      </p:sp>
      <p:sp>
        <p:nvSpPr>
          <p:cNvPr id="4" name="Téglalap 3"/>
          <p:cNvSpPr/>
          <p:nvPr/>
        </p:nvSpPr>
        <p:spPr>
          <a:xfrm>
            <a:off x="294289" y="1615231"/>
            <a:ext cx="4434227" cy="646331"/>
          </a:xfrm>
          <a:prstGeom prst="rect">
            <a:avLst/>
          </a:prstGeom>
          <a:solidFill>
            <a:schemeClr val="accent6"/>
          </a:solidFill>
        </p:spPr>
        <p:txBody>
          <a:bodyPr wrap="none">
            <a:spAutoFit/>
          </a:bodyPr>
          <a:lstStyle/>
          <a:p>
            <a:r>
              <a:rPr lang="hu-HU" sz="3600" b="1" dirty="0" smtClean="0">
                <a:latin typeface="Comic Sans MS" panose="030F0702030302020204" pitchFamily="66" charset="0"/>
              </a:rPr>
              <a:t>ÚGY GONDOLOM…</a:t>
            </a:r>
            <a:endParaRPr lang="hu-HU" sz="3600" b="1" dirty="0">
              <a:latin typeface="Comic Sans MS" panose="030F0702030302020204" pitchFamily="66" charset="0"/>
            </a:endParaRPr>
          </a:p>
        </p:txBody>
      </p:sp>
      <p:sp>
        <p:nvSpPr>
          <p:cNvPr id="5" name="Téglalap 4"/>
          <p:cNvSpPr/>
          <p:nvPr/>
        </p:nvSpPr>
        <p:spPr>
          <a:xfrm>
            <a:off x="6508244" y="2261562"/>
            <a:ext cx="5221301" cy="646331"/>
          </a:xfrm>
          <a:prstGeom prst="rect">
            <a:avLst/>
          </a:prstGeom>
          <a:solidFill>
            <a:schemeClr val="accent6"/>
          </a:solidFill>
        </p:spPr>
        <p:txBody>
          <a:bodyPr wrap="none">
            <a:spAutoFit/>
          </a:bodyPr>
          <a:lstStyle/>
          <a:p>
            <a:r>
              <a:rPr lang="hu-HU" sz="3600" b="1" dirty="0" smtClean="0">
                <a:latin typeface="Comic Sans MS" panose="030F0702030302020204" pitchFamily="66" charset="0"/>
              </a:rPr>
              <a:t>TUDNI SZERETNÉM…</a:t>
            </a:r>
            <a:endParaRPr lang="hu-HU" sz="3600" b="1" dirty="0">
              <a:latin typeface="Comic Sans MS" panose="030F0702030302020204" pitchFamily="66" charset="0"/>
            </a:endParaRPr>
          </a:p>
        </p:txBody>
      </p:sp>
      <p:sp>
        <p:nvSpPr>
          <p:cNvPr id="6" name="Szövegdoboz 5"/>
          <p:cNvSpPr txBox="1"/>
          <p:nvPr/>
        </p:nvSpPr>
        <p:spPr>
          <a:xfrm>
            <a:off x="399393" y="2645666"/>
            <a:ext cx="11450862" cy="1631216"/>
          </a:xfrm>
          <a:prstGeom prst="rect">
            <a:avLst/>
          </a:prstGeom>
          <a:noFill/>
        </p:spPr>
        <p:txBody>
          <a:bodyPr wrap="square" rtlCol="0">
            <a:spAutoFit/>
          </a:bodyPr>
          <a:lstStyle/>
          <a:p>
            <a:r>
              <a:rPr lang="hu-HU" sz="3600" b="1" dirty="0" smtClean="0">
                <a:latin typeface="Comic Sans MS" panose="030F0702030302020204" pitchFamily="66" charset="0"/>
              </a:rPr>
              <a:t>Hallgassuk meg a mesét!</a:t>
            </a:r>
          </a:p>
          <a:p>
            <a:r>
              <a:rPr lang="hu-HU" sz="2800" dirty="0" smtClean="0">
                <a:hlinkClick r:id="rId2"/>
              </a:rPr>
              <a:t>https://soundcloud.com/liget/inczedy-tamas-lasztics-bacsi-meseje-mese</a:t>
            </a:r>
            <a:endParaRPr lang="hu-HU" sz="2800" dirty="0" smtClean="0"/>
          </a:p>
          <a:p>
            <a:endParaRPr lang="hu-HU" sz="3600" b="1" dirty="0">
              <a:latin typeface="Comic Sans MS" panose="030F0702030302020204" pitchFamily="66" charset="0"/>
            </a:endParaRPr>
          </a:p>
        </p:txBody>
      </p:sp>
      <p:sp>
        <p:nvSpPr>
          <p:cNvPr id="8" name="Téglalap 7"/>
          <p:cNvSpPr/>
          <p:nvPr/>
        </p:nvSpPr>
        <p:spPr>
          <a:xfrm>
            <a:off x="294289" y="3704350"/>
            <a:ext cx="5293437" cy="584775"/>
          </a:xfrm>
          <a:prstGeom prst="rect">
            <a:avLst/>
          </a:prstGeom>
        </p:spPr>
        <p:txBody>
          <a:bodyPr wrap="none">
            <a:spAutoFit/>
          </a:bodyPr>
          <a:lstStyle/>
          <a:p>
            <a:r>
              <a:rPr lang="hu-HU" sz="3200" b="1" dirty="0" smtClean="0">
                <a:latin typeface="Comic Sans MS" panose="030F0702030302020204" pitchFamily="66" charset="0"/>
              </a:rPr>
              <a:t>Hol játszódik a történet?</a:t>
            </a:r>
            <a:endParaRPr lang="hu-HU" sz="3200" b="1" dirty="0">
              <a:latin typeface="Comic Sans MS" panose="030F0702030302020204" pitchFamily="66" charset="0"/>
            </a:endParaRPr>
          </a:p>
        </p:txBody>
      </p:sp>
      <p:sp>
        <p:nvSpPr>
          <p:cNvPr id="9" name="Téglalap 8"/>
          <p:cNvSpPr/>
          <p:nvPr/>
        </p:nvSpPr>
        <p:spPr>
          <a:xfrm>
            <a:off x="6802760" y="3704350"/>
            <a:ext cx="3724096" cy="584775"/>
          </a:xfrm>
          <a:prstGeom prst="rect">
            <a:avLst/>
          </a:prstGeom>
        </p:spPr>
        <p:txBody>
          <a:bodyPr wrap="none">
            <a:spAutoFit/>
          </a:bodyPr>
          <a:lstStyle/>
          <a:p>
            <a:r>
              <a:rPr lang="hu-HU" sz="3200" b="1" dirty="0" smtClean="0">
                <a:latin typeface="Comic Sans MS" panose="030F0702030302020204" pitchFamily="66" charset="0"/>
              </a:rPr>
              <a:t>Kik beszélgetnek?</a:t>
            </a:r>
            <a:endParaRPr lang="hu-HU" sz="3200" b="1" dirty="0">
              <a:latin typeface="Comic Sans MS" panose="030F0702030302020204" pitchFamily="66" charset="0"/>
            </a:endParaRPr>
          </a:p>
        </p:txBody>
      </p:sp>
      <p:sp>
        <p:nvSpPr>
          <p:cNvPr id="10" name="Téglalap 9"/>
          <p:cNvSpPr/>
          <p:nvPr/>
        </p:nvSpPr>
        <p:spPr>
          <a:xfrm>
            <a:off x="310319" y="4565751"/>
            <a:ext cx="4634602" cy="584775"/>
          </a:xfrm>
          <a:prstGeom prst="rect">
            <a:avLst/>
          </a:prstGeom>
        </p:spPr>
        <p:txBody>
          <a:bodyPr wrap="none">
            <a:spAutoFit/>
          </a:bodyPr>
          <a:lstStyle/>
          <a:p>
            <a:r>
              <a:rPr lang="hu-HU" sz="3200" b="1" dirty="0" smtClean="0">
                <a:latin typeface="Comic Sans MS" panose="030F0702030302020204" pitchFamily="66" charset="0"/>
              </a:rPr>
              <a:t>Ki volt </a:t>
            </a:r>
            <a:r>
              <a:rPr lang="hu-HU" sz="3200" b="1" dirty="0" err="1" smtClean="0">
                <a:latin typeface="Comic Sans MS" panose="030F0702030302020204" pitchFamily="66" charset="0"/>
              </a:rPr>
              <a:t>Lasztics</a:t>
            </a:r>
            <a:r>
              <a:rPr lang="hu-HU" sz="3200" b="1" dirty="0" smtClean="0">
                <a:latin typeface="Comic Sans MS" panose="030F0702030302020204" pitchFamily="66" charset="0"/>
              </a:rPr>
              <a:t> bácsi?</a:t>
            </a:r>
            <a:endParaRPr lang="hu-HU" sz="3200" b="1" dirty="0">
              <a:latin typeface="Comic Sans MS" panose="030F0702030302020204" pitchFamily="66" charset="0"/>
            </a:endParaRPr>
          </a:p>
        </p:txBody>
      </p:sp>
      <p:sp>
        <p:nvSpPr>
          <p:cNvPr id="11" name="Téglalap 10"/>
          <p:cNvSpPr/>
          <p:nvPr/>
        </p:nvSpPr>
        <p:spPr>
          <a:xfrm>
            <a:off x="5361702" y="4488564"/>
            <a:ext cx="2882520" cy="584775"/>
          </a:xfrm>
          <a:prstGeom prst="rect">
            <a:avLst/>
          </a:prstGeom>
        </p:spPr>
        <p:txBody>
          <a:bodyPr wrap="none">
            <a:spAutoFit/>
          </a:bodyPr>
          <a:lstStyle/>
          <a:p>
            <a:r>
              <a:rPr lang="hu-HU" sz="3200" b="1" dirty="0" smtClean="0">
                <a:latin typeface="Comic Sans MS" panose="030F0702030302020204" pitchFamily="66" charset="0"/>
              </a:rPr>
              <a:t>Miről mesélt?</a:t>
            </a:r>
            <a:endParaRPr lang="hu-HU" sz="3200" b="1" dirty="0">
              <a:latin typeface="Comic Sans MS" panose="030F0702030302020204" pitchFamily="66" charset="0"/>
            </a:endParaRPr>
          </a:p>
        </p:txBody>
      </p:sp>
      <p:sp>
        <p:nvSpPr>
          <p:cNvPr id="12" name="Téglalap 11"/>
          <p:cNvSpPr/>
          <p:nvPr/>
        </p:nvSpPr>
        <p:spPr>
          <a:xfrm>
            <a:off x="310319" y="5547247"/>
            <a:ext cx="11873763" cy="584775"/>
          </a:xfrm>
          <a:prstGeom prst="rect">
            <a:avLst/>
          </a:prstGeom>
        </p:spPr>
        <p:txBody>
          <a:bodyPr wrap="none">
            <a:spAutoFit/>
          </a:bodyPr>
          <a:lstStyle/>
          <a:p>
            <a:r>
              <a:rPr lang="hu-HU" sz="3200" b="1" dirty="0" smtClean="0">
                <a:latin typeface="Comic Sans MS" panose="030F0702030302020204" pitchFamily="66" charset="0"/>
              </a:rPr>
              <a:t>Te érted a tárgyak nyelvét? Miről beszélhetnek? </a:t>
            </a:r>
            <a:r>
              <a:rPr lang="hu-HU" sz="3200" b="1" dirty="0" err="1" smtClean="0">
                <a:latin typeface="Comic Sans MS" panose="030F0702030302020204" pitchFamily="66" charset="0"/>
              </a:rPr>
              <a:t>Ötletelj</a:t>
            </a:r>
            <a:r>
              <a:rPr lang="hu-HU" sz="3200" b="1" dirty="0" smtClean="0">
                <a:latin typeface="Comic Sans MS" panose="030F0702030302020204" pitchFamily="66" charset="0"/>
              </a:rPr>
              <a:t>!</a:t>
            </a:r>
            <a:endParaRPr lang="hu-HU" sz="3200" b="1" dirty="0">
              <a:latin typeface="Comic Sans MS" panose="030F0702030302020204" pitchFamily="66" charset="0"/>
            </a:endParaRPr>
          </a:p>
        </p:txBody>
      </p:sp>
    </p:spTree>
    <p:extLst>
      <p:ext uri="{BB962C8B-B14F-4D97-AF65-F5344CB8AC3E}">
        <p14:creationId xmlns:p14="http://schemas.microsoft.com/office/powerpoint/2010/main" val="292301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Effect transition="in" filter="fade">
                                      <p:cBhvr>
                                        <p:cTn id="35" dur="1000"/>
                                        <p:tgtEl>
                                          <p:spTgt spid="11">
                                            <p:txEl>
                                              <p:pRg st="0" end="0"/>
                                            </p:txEl>
                                          </p:spTgt>
                                        </p:tgtEl>
                                      </p:cBhvr>
                                    </p:animEffect>
                                    <p:anim calcmode="lin" valueType="num">
                                      <p:cBhvr>
                                        <p:cTn id="36"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animEffect transition="in" filter="fade">
                                      <p:cBhvr>
                                        <p:cTn id="42" dur="1000"/>
                                        <p:tgtEl>
                                          <p:spTgt spid="12">
                                            <p:txEl>
                                              <p:pRg st="0" end="0"/>
                                            </p:txEl>
                                          </p:spTgt>
                                        </p:tgtEl>
                                      </p:cBhvr>
                                    </p:animEffect>
                                    <p:anim calcmode="lin" valueType="num">
                                      <p:cBhvr>
                                        <p:cTn id="43"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extLst>
              <a:ext uri="{BEBA8EAE-BF5A-486C-A8C5-ECC9F3942E4B}">
                <a14:imgProps xmlns:a14="http://schemas.microsoft.com/office/drawing/2010/main">
                  <a14:imgLayer r:embed="rId3">
                    <a14:imgEffect>
                      <a14:backgroundRemoval t="9728" b="100000" l="0" r="100000"/>
                    </a14:imgEffect>
                  </a14:imgLayer>
                </a14:imgProps>
              </a:ext>
              <a:ext uri="{28A0092B-C50C-407E-A947-70E740481C1C}">
                <a14:useLocalDpi xmlns:a14="http://schemas.microsoft.com/office/drawing/2010/main" val="0"/>
              </a:ext>
            </a:extLst>
          </a:blip>
          <a:stretch>
            <a:fillRect/>
          </a:stretch>
        </p:blipFill>
        <p:spPr>
          <a:xfrm>
            <a:off x="68695" y="2576079"/>
            <a:ext cx="2931163" cy="2430029"/>
          </a:xfrm>
          <a:prstGeom prst="rect">
            <a:avLst/>
          </a:prstGeom>
        </p:spPr>
      </p:pic>
      <p:pic>
        <p:nvPicPr>
          <p:cNvPr id="3" name="Kép 2"/>
          <p:cNvPicPr>
            <a:picLocks noChangeAspect="1"/>
          </p:cNvPicPr>
          <p:nvPr/>
        </p:nvPicPr>
        <p:blipFill>
          <a:blip r:embed="rId4">
            <a:extLst>
              <a:ext uri="{BEBA8EAE-BF5A-486C-A8C5-ECC9F3942E4B}">
                <a14:imgProps xmlns:a14="http://schemas.microsoft.com/office/drawing/2010/main">
                  <a14:imgLayer r:embed="rId5">
                    <a14:imgEffect>
                      <a14:backgroundRemoval t="0" b="96914" l="4493" r="97338">
                        <a14:backgroundMark x1="80033" y1="11728" x2="80033" y2="11728"/>
                        <a14:backgroundMark x1="71215" y1="13169" x2="71215" y2="13169"/>
                        <a14:backgroundMark x1="50915" y1="10700" x2="50915" y2="10700"/>
                        <a14:backgroundMark x1="64892" y1="1440" x2="64892" y2="1440"/>
                      </a14:backgroundRemoval>
                    </a14:imgEffect>
                  </a14:imgLayer>
                </a14:imgProps>
              </a:ext>
              <a:ext uri="{28A0092B-C50C-407E-A947-70E740481C1C}">
                <a14:useLocalDpi xmlns:a14="http://schemas.microsoft.com/office/drawing/2010/main" val="0"/>
              </a:ext>
            </a:extLst>
          </a:blip>
          <a:stretch>
            <a:fillRect/>
          </a:stretch>
        </p:blipFill>
        <p:spPr>
          <a:xfrm>
            <a:off x="2201605" y="2383960"/>
            <a:ext cx="5344102" cy="4321520"/>
          </a:xfrm>
          <a:prstGeom prst="rect">
            <a:avLst/>
          </a:prstGeom>
        </p:spPr>
      </p:pic>
      <p:pic>
        <p:nvPicPr>
          <p:cNvPr id="4" name="Kép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10371" y="0"/>
            <a:ext cx="4213511" cy="2383960"/>
          </a:xfrm>
          <a:prstGeom prst="rect">
            <a:avLst/>
          </a:prstGeom>
        </p:spPr>
      </p:pic>
      <p:sp>
        <p:nvSpPr>
          <p:cNvPr id="5" name="Szövegdoboz 4"/>
          <p:cNvSpPr txBox="1"/>
          <p:nvPr/>
        </p:nvSpPr>
        <p:spPr>
          <a:xfrm>
            <a:off x="157018" y="0"/>
            <a:ext cx="6373091" cy="646331"/>
          </a:xfrm>
          <a:prstGeom prst="rect">
            <a:avLst/>
          </a:prstGeom>
          <a:noFill/>
        </p:spPr>
        <p:txBody>
          <a:bodyPr wrap="square" rtlCol="0">
            <a:spAutoFit/>
          </a:bodyPr>
          <a:lstStyle/>
          <a:p>
            <a:r>
              <a:rPr lang="hu-HU" sz="3600" b="1" dirty="0" smtClean="0">
                <a:solidFill>
                  <a:schemeClr val="accent6">
                    <a:lumMod val="75000"/>
                  </a:schemeClr>
                </a:solidFill>
                <a:latin typeface="Comic Sans MS" panose="030F0702030302020204" pitchFamily="66" charset="0"/>
              </a:rPr>
              <a:t>Olvassuk el a beszélgetést!</a:t>
            </a:r>
            <a:endParaRPr lang="hu-HU" sz="3600" b="1" dirty="0">
              <a:solidFill>
                <a:schemeClr val="accent6">
                  <a:lumMod val="75000"/>
                </a:schemeClr>
              </a:solidFill>
              <a:latin typeface="Comic Sans MS" panose="030F0702030302020204" pitchFamily="66" charset="0"/>
            </a:endParaRPr>
          </a:p>
        </p:txBody>
      </p:sp>
      <p:sp>
        <p:nvSpPr>
          <p:cNvPr id="6" name="Lekerekített téglalapbuborék 5"/>
          <p:cNvSpPr/>
          <p:nvPr/>
        </p:nvSpPr>
        <p:spPr>
          <a:xfrm>
            <a:off x="5745018" y="2499087"/>
            <a:ext cx="3020291" cy="683491"/>
          </a:xfrm>
          <a:prstGeom prst="wedgeRoundRectCallout">
            <a:avLst>
              <a:gd name="adj1" fmla="val -69544"/>
              <a:gd name="adj2" fmla="val 158446"/>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dirty="0">
                <a:solidFill>
                  <a:schemeClr val="tx1"/>
                </a:solidFill>
              </a:rPr>
              <a:t>Hú, de sötét van itt! </a:t>
            </a:r>
            <a:endParaRPr lang="hu-HU" sz="2400" b="1" dirty="0">
              <a:solidFill>
                <a:schemeClr val="tx1"/>
              </a:solidFill>
            </a:endParaRPr>
          </a:p>
        </p:txBody>
      </p:sp>
      <p:sp>
        <p:nvSpPr>
          <p:cNvPr id="7" name="Lekerekített téglalapbuborék 6"/>
          <p:cNvSpPr/>
          <p:nvPr/>
        </p:nvSpPr>
        <p:spPr>
          <a:xfrm>
            <a:off x="5745018" y="3401153"/>
            <a:ext cx="5477164" cy="720436"/>
          </a:xfrm>
          <a:prstGeom prst="wedgeRoundRectCallout">
            <a:avLst>
              <a:gd name="adj1" fmla="val -57258"/>
              <a:gd name="adj2" fmla="val 157372"/>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b="1" dirty="0">
                <a:solidFill>
                  <a:schemeClr val="tx1"/>
                </a:solidFill>
              </a:rPr>
              <a:t>Addig jó nekünk, amíg itt vagyunk </a:t>
            </a:r>
            <a:r>
              <a:rPr lang="hu-HU" sz="2400" b="1" dirty="0" smtClean="0">
                <a:solidFill>
                  <a:schemeClr val="tx1"/>
                </a:solidFill>
              </a:rPr>
              <a:t>bent!</a:t>
            </a:r>
            <a:endParaRPr lang="hu-HU" sz="2400" b="1" dirty="0">
              <a:solidFill>
                <a:schemeClr val="tx1"/>
              </a:solidFill>
            </a:endParaRPr>
          </a:p>
        </p:txBody>
      </p:sp>
      <p:sp>
        <p:nvSpPr>
          <p:cNvPr id="8" name="Lekerekített téglalapbuborék 7"/>
          <p:cNvSpPr/>
          <p:nvPr/>
        </p:nvSpPr>
        <p:spPr>
          <a:xfrm>
            <a:off x="5951682" y="4340164"/>
            <a:ext cx="6240318" cy="609600"/>
          </a:xfrm>
          <a:prstGeom prst="wedgeRoundRectCallout">
            <a:avLst>
              <a:gd name="adj1" fmla="val -44219"/>
              <a:gd name="adj2" fmla="val 221591"/>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b="1" dirty="0">
                <a:solidFill>
                  <a:schemeClr val="tx1"/>
                </a:solidFill>
              </a:rPr>
              <a:t>Miért? Te talán nem szeretsz világosban lenni?</a:t>
            </a:r>
          </a:p>
        </p:txBody>
      </p:sp>
      <p:sp>
        <p:nvSpPr>
          <p:cNvPr id="9" name="Lekerekített téglalapbuborék 8"/>
          <p:cNvSpPr/>
          <p:nvPr/>
        </p:nvSpPr>
        <p:spPr>
          <a:xfrm>
            <a:off x="5449454" y="5413148"/>
            <a:ext cx="6631709" cy="1329289"/>
          </a:xfrm>
          <a:prstGeom prst="wedgeRoundRectCallout">
            <a:avLst>
              <a:gd name="adj1" fmla="val -50080"/>
              <a:gd name="adj2" fmla="val -88986"/>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b="1" dirty="0">
                <a:solidFill>
                  <a:schemeClr val="tx1"/>
                </a:solidFill>
              </a:rPr>
              <a:t>Persze, hogy szeretek, csakhogy itt rengeteg a gyerek, és a legtöbbnek két lába nőtt, és azok a lábak minket rugdosnak majd.</a:t>
            </a:r>
          </a:p>
        </p:txBody>
      </p:sp>
      <p:sp>
        <p:nvSpPr>
          <p:cNvPr id="10" name="Lekerekített téglalapbuborék 9"/>
          <p:cNvSpPr/>
          <p:nvPr/>
        </p:nvSpPr>
        <p:spPr>
          <a:xfrm>
            <a:off x="3318597" y="6474577"/>
            <a:ext cx="1634836" cy="249382"/>
          </a:xfrm>
          <a:prstGeom prst="wedgeRoundRectCallout">
            <a:avLst>
              <a:gd name="adj1" fmla="val 77473"/>
              <a:gd name="adj2" fmla="val -441203"/>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b="1" dirty="0" err="1">
                <a:solidFill>
                  <a:schemeClr val="tx1"/>
                </a:solidFill>
              </a:rPr>
              <a:t>Jujjj</a:t>
            </a:r>
            <a:r>
              <a:rPr lang="hu-HU" sz="2400" b="1" dirty="0">
                <a:solidFill>
                  <a:schemeClr val="tx1"/>
                </a:solidFill>
              </a:rPr>
              <a:t>! </a:t>
            </a:r>
          </a:p>
        </p:txBody>
      </p:sp>
      <p:sp>
        <p:nvSpPr>
          <p:cNvPr id="11" name="Lekerekített téglalapbuborék 10"/>
          <p:cNvSpPr/>
          <p:nvPr/>
        </p:nvSpPr>
        <p:spPr>
          <a:xfrm>
            <a:off x="68695" y="5006107"/>
            <a:ext cx="2840760" cy="1736329"/>
          </a:xfrm>
          <a:prstGeom prst="wedgeRoundRectCallout">
            <a:avLst>
              <a:gd name="adj1" fmla="val -18688"/>
              <a:gd name="adj2" fmla="val -85036"/>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b="1" dirty="0">
                <a:solidFill>
                  <a:schemeClr val="tx1"/>
                </a:solidFill>
              </a:rPr>
              <a:t>Ne sopánkodjatok, labdácskák, majd én segítek nektek.</a:t>
            </a:r>
          </a:p>
        </p:txBody>
      </p:sp>
      <p:sp>
        <p:nvSpPr>
          <p:cNvPr id="12" name="Lekerekített téglalapbuborék 11"/>
          <p:cNvSpPr/>
          <p:nvPr/>
        </p:nvSpPr>
        <p:spPr>
          <a:xfrm>
            <a:off x="0" y="646331"/>
            <a:ext cx="8044873" cy="1929748"/>
          </a:xfrm>
          <a:prstGeom prst="wedgeRoundRectCallout">
            <a:avLst>
              <a:gd name="adj1" fmla="val -36034"/>
              <a:gd name="adj2" fmla="val 150089"/>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b="1" dirty="0">
                <a:solidFill>
                  <a:schemeClr val="tx1"/>
                </a:solidFill>
              </a:rPr>
              <a:t>Zsámoly Ferdinánd vagyok, és szívesen adok a fájdalomcsillapítóból, amit a fájós derekamra használok. Ha a meccs előtt bevesztek egyet, az emberlábak bármilyen erővel rúgnak, bárhogy csapódtok kapufa csücskének, nem éreztek fájdalmat. Olyan ez, mint egy szuperképesség. Próbáljátok csak ki bátran! Az első adagot mindenkinek ingyen adom. </a:t>
            </a:r>
            <a:r>
              <a:rPr lang="hu-HU" sz="2000" b="1" dirty="0" err="1">
                <a:solidFill>
                  <a:schemeClr val="tx1"/>
                </a:solidFill>
              </a:rPr>
              <a:t>Melyikőtök</a:t>
            </a:r>
            <a:r>
              <a:rPr lang="hu-HU" sz="2000" b="1" dirty="0">
                <a:solidFill>
                  <a:schemeClr val="tx1"/>
                </a:solidFill>
              </a:rPr>
              <a:t> kér belőle?</a:t>
            </a:r>
          </a:p>
        </p:txBody>
      </p:sp>
      <p:sp>
        <p:nvSpPr>
          <p:cNvPr id="13" name="Lekerekített téglalapbuborék 12"/>
          <p:cNvSpPr/>
          <p:nvPr/>
        </p:nvSpPr>
        <p:spPr>
          <a:xfrm>
            <a:off x="1171563" y="4501840"/>
            <a:ext cx="4796415" cy="587653"/>
          </a:xfrm>
          <a:prstGeom prst="wedgeRoundRectCallout">
            <a:avLst>
              <a:gd name="adj1" fmla="val -3578"/>
              <a:gd name="adj2" fmla="val 204069"/>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b="1" dirty="0">
                <a:solidFill>
                  <a:schemeClr val="tx1"/>
                </a:solidFill>
              </a:rPr>
              <a:t>Ki vagy te, és hogyan segíthetnél?</a:t>
            </a:r>
          </a:p>
        </p:txBody>
      </p:sp>
      <p:sp>
        <p:nvSpPr>
          <p:cNvPr id="14" name="Lekerekített téglalapbuborék 13"/>
          <p:cNvSpPr/>
          <p:nvPr/>
        </p:nvSpPr>
        <p:spPr>
          <a:xfrm>
            <a:off x="2265885" y="3796145"/>
            <a:ext cx="1605335" cy="497063"/>
          </a:xfrm>
          <a:prstGeom prst="wedgeRoundRectCallout">
            <a:avLst>
              <a:gd name="adj1" fmla="val 56264"/>
              <a:gd name="adj2" fmla="val 70845"/>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b="1" dirty="0">
                <a:solidFill>
                  <a:schemeClr val="tx1"/>
                </a:solidFill>
              </a:rPr>
              <a:t>Én kérek!</a:t>
            </a:r>
          </a:p>
        </p:txBody>
      </p:sp>
      <p:sp>
        <p:nvSpPr>
          <p:cNvPr id="15" name="Lekerekített téglalapbuborék 14"/>
          <p:cNvSpPr/>
          <p:nvPr/>
        </p:nvSpPr>
        <p:spPr>
          <a:xfrm>
            <a:off x="3569770" y="5264727"/>
            <a:ext cx="1113066" cy="489528"/>
          </a:xfrm>
          <a:prstGeom prst="wedgeRoundRectCallout">
            <a:avLst>
              <a:gd name="adj1" fmla="val 111937"/>
              <a:gd name="adj2" fmla="val 236"/>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b="1" dirty="0">
                <a:solidFill>
                  <a:schemeClr val="tx1"/>
                </a:solidFill>
              </a:rPr>
              <a:t>Én is!</a:t>
            </a:r>
          </a:p>
        </p:txBody>
      </p:sp>
      <p:sp>
        <p:nvSpPr>
          <p:cNvPr id="16" name="Lekerekített téglalapbuborék 15"/>
          <p:cNvSpPr/>
          <p:nvPr/>
        </p:nvSpPr>
        <p:spPr>
          <a:xfrm>
            <a:off x="3455742" y="5791465"/>
            <a:ext cx="2289276" cy="572654"/>
          </a:xfrm>
          <a:prstGeom prst="wedgeRoundRectCallout">
            <a:avLst>
              <a:gd name="adj1" fmla="val -54872"/>
              <a:gd name="adj2" fmla="val -24597"/>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b="1" dirty="0">
                <a:solidFill>
                  <a:schemeClr val="tx1"/>
                </a:solidFill>
              </a:rPr>
              <a:t>Nekem is adjál!</a:t>
            </a:r>
          </a:p>
        </p:txBody>
      </p:sp>
      <p:sp>
        <p:nvSpPr>
          <p:cNvPr id="17" name="Lekerekített téglalapbuborék 16"/>
          <p:cNvSpPr/>
          <p:nvPr/>
        </p:nvSpPr>
        <p:spPr>
          <a:xfrm>
            <a:off x="6551375" y="112002"/>
            <a:ext cx="2370952" cy="525081"/>
          </a:xfrm>
          <a:prstGeom prst="wedgeRoundRectCallout">
            <a:avLst>
              <a:gd name="adj1" fmla="val 80241"/>
              <a:gd name="adj2" fmla="val 231297"/>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b="1" dirty="0">
                <a:solidFill>
                  <a:schemeClr val="tx1"/>
                </a:solidFill>
              </a:rPr>
              <a:t>Lassan a </a:t>
            </a:r>
            <a:r>
              <a:rPr lang="hu-HU" sz="2400" b="1" dirty="0" smtClean="0">
                <a:solidFill>
                  <a:schemeClr val="tx1"/>
                </a:solidFill>
              </a:rPr>
              <a:t>testtel!</a:t>
            </a:r>
            <a:endParaRPr lang="hu-HU" sz="2400" b="1" dirty="0">
              <a:solidFill>
                <a:schemeClr val="tx1"/>
              </a:solidFill>
            </a:endParaRPr>
          </a:p>
        </p:txBody>
      </p:sp>
      <p:sp>
        <p:nvSpPr>
          <p:cNvPr id="18" name="Lekerekített téglalapbuborék 17"/>
          <p:cNvSpPr/>
          <p:nvPr/>
        </p:nvSpPr>
        <p:spPr>
          <a:xfrm>
            <a:off x="2909455" y="3112655"/>
            <a:ext cx="1579418" cy="535709"/>
          </a:xfrm>
          <a:prstGeom prst="wedgeRoundRectCallout">
            <a:avLst>
              <a:gd name="adj1" fmla="val 82676"/>
              <a:gd name="adj2" fmla="val 93534"/>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b="1" dirty="0">
                <a:solidFill>
                  <a:schemeClr val="tx1"/>
                </a:solidFill>
              </a:rPr>
              <a:t>Ki beszél? </a:t>
            </a:r>
          </a:p>
        </p:txBody>
      </p:sp>
      <p:sp>
        <p:nvSpPr>
          <p:cNvPr id="19" name="Lekerekített téglalapbuborék 18"/>
          <p:cNvSpPr/>
          <p:nvPr/>
        </p:nvSpPr>
        <p:spPr>
          <a:xfrm>
            <a:off x="6437746" y="1948872"/>
            <a:ext cx="5643417" cy="1233705"/>
          </a:xfrm>
          <a:prstGeom prst="wedgeRoundRectCallout">
            <a:avLst>
              <a:gd name="adj1" fmla="val 10540"/>
              <a:gd name="adj2" fmla="val -85435"/>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 </a:t>
            </a:r>
            <a:r>
              <a:rPr lang="hu-HU" sz="2000" b="1" dirty="0" err="1">
                <a:solidFill>
                  <a:schemeClr val="tx1"/>
                </a:solidFill>
              </a:rPr>
              <a:t>Lasztics</a:t>
            </a:r>
            <a:r>
              <a:rPr lang="hu-HU" sz="2000" b="1" dirty="0">
                <a:solidFill>
                  <a:schemeClr val="tx1"/>
                </a:solidFill>
              </a:rPr>
              <a:t> Árpád a nevem, és valódi marhabőr focilabda vagyok, bár kissé öregecske… Mostanság már csak </a:t>
            </a:r>
            <a:r>
              <a:rPr lang="hu-HU" sz="2000" b="1" dirty="0" err="1">
                <a:solidFill>
                  <a:schemeClr val="tx1"/>
                </a:solidFill>
              </a:rPr>
              <a:t>tengózásra</a:t>
            </a:r>
            <a:r>
              <a:rPr lang="hu-HU" sz="2000" b="1" dirty="0">
                <a:solidFill>
                  <a:schemeClr val="tx1"/>
                </a:solidFill>
              </a:rPr>
              <a:t> használnak, de hajdanán én voltam az iskola legjobb labdája! </a:t>
            </a:r>
            <a:endParaRPr lang="hu-HU" b="1" dirty="0">
              <a:solidFill>
                <a:schemeClr val="tx1"/>
              </a:solidFill>
            </a:endParaRPr>
          </a:p>
        </p:txBody>
      </p:sp>
    </p:spTree>
    <p:extLst>
      <p:ext uri="{BB962C8B-B14F-4D97-AF65-F5344CB8AC3E}">
        <p14:creationId xmlns:p14="http://schemas.microsoft.com/office/powerpoint/2010/main" val="3434043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1" nodeType="clickEffect">
                                  <p:stCondLst>
                                    <p:cond delay="0"/>
                                  </p:stCondLst>
                                  <p:childTnLst>
                                    <p:animEffect transition="out" filter="fade">
                                      <p:cBhvr>
                                        <p:cTn id="13" dur="1000"/>
                                        <p:tgtEl>
                                          <p:spTgt spid="6"/>
                                        </p:tgtEl>
                                      </p:cBhvr>
                                    </p:animEffect>
                                    <p:anim calcmode="lin" valueType="num">
                                      <p:cBhvr>
                                        <p:cTn id="14" dur="1000"/>
                                        <p:tgtEl>
                                          <p:spTgt spid="6"/>
                                        </p:tgtEl>
                                        <p:attrNameLst>
                                          <p:attrName>ppt_x</p:attrName>
                                        </p:attrNameLst>
                                      </p:cBhvr>
                                      <p:tavLst>
                                        <p:tav tm="0">
                                          <p:val>
                                            <p:strVal val="ppt_x"/>
                                          </p:val>
                                        </p:tav>
                                        <p:tav tm="100000">
                                          <p:val>
                                            <p:strVal val="ppt_x"/>
                                          </p:val>
                                        </p:tav>
                                      </p:tavLst>
                                    </p:anim>
                                    <p:anim calcmode="lin" valueType="num">
                                      <p:cBhvr>
                                        <p:cTn id="15" dur="1000"/>
                                        <p:tgtEl>
                                          <p:spTgt spid="6"/>
                                        </p:tgtEl>
                                        <p:attrNameLst>
                                          <p:attrName>ppt_y</p:attrName>
                                        </p:attrNameLst>
                                      </p:cBhvr>
                                      <p:tavLst>
                                        <p:tav tm="0">
                                          <p:val>
                                            <p:strVal val="ppt_y"/>
                                          </p:val>
                                        </p:tav>
                                        <p:tav tm="100000">
                                          <p:val>
                                            <p:strVal val="ppt_y+.1"/>
                                          </p:val>
                                        </p:tav>
                                      </p:tavLst>
                                    </p:anim>
                                    <p:set>
                                      <p:cBhvr>
                                        <p:cTn id="16" dur="1" fill="hold">
                                          <p:stCondLst>
                                            <p:cond delay="999"/>
                                          </p:stCondLst>
                                        </p:cTn>
                                        <p:tgtEl>
                                          <p:spTgt spid="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grpId="1" nodeType="clickEffect">
                                  <p:stCondLst>
                                    <p:cond delay="0"/>
                                  </p:stCondLst>
                                  <p:childTnLst>
                                    <p:animEffect transition="out" filter="fade">
                                      <p:cBhvr>
                                        <p:cTn id="27" dur="1000"/>
                                        <p:tgtEl>
                                          <p:spTgt spid="7"/>
                                        </p:tgtEl>
                                      </p:cBhvr>
                                    </p:animEffect>
                                    <p:anim calcmode="lin" valueType="num">
                                      <p:cBhvr>
                                        <p:cTn id="28" dur="1000"/>
                                        <p:tgtEl>
                                          <p:spTgt spid="7"/>
                                        </p:tgtEl>
                                        <p:attrNameLst>
                                          <p:attrName>ppt_x</p:attrName>
                                        </p:attrNameLst>
                                      </p:cBhvr>
                                      <p:tavLst>
                                        <p:tav tm="0">
                                          <p:val>
                                            <p:strVal val="ppt_x"/>
                                          </p:val>
                                        </p:tav>
                                        <p:tav tm="100000">
                                          <p:val>
                                            <p:strVal val="ppt_x"/>
                                          </p:val>
                                        </p:tav>
                                      </p:tavLst>
                                    </p:anim>
                                    <p:anim calcmode="lin" valueType="num">
                                      <p:cBhvr>
                                        <p:cTn id="29" dur="1000"/>
                                        <p:tgtEl>
                                          <p:spTgt spid="7"/>
                                        </p:tgtEl>
                                        <p:attrNameLst>
                                          <p:attrName>ppt_y</p:attrName>
                                        </p:attrNameLst>
                                      </p:cBhvr>
                                      <p:tavLst>
                                        <p:tav tm="0">
                                          <p:val>
                                            <p:strVal val="ppt_y"/>
                                          </p:val>
                                        </p:tav>
                                        <p:tav tm="100000">
                                          <p:val>
                                            <p:strVal val="ppt_y+.1"/>
                                          </p:val>
                                        </p:tav>
                                      </p:tavLst>
                                    </p:anim>
                                    <p:set>
                                      <p:cBhvr>
                                        <p:cTn id="30" dur="1" fill="hold">
                                          <p:stCondLst>
                                            <p:cond delay="999"/>
                                          </p:stCondLst>
                                        </p:cTn>
                                        <p:tgtEl>
                                          <p:spTgt spid="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xit" presetSubtype="0" fill="hold" grpId="1" nodeType="clickEffect">
                                  <p:stCondLst>
                                    <p:cond delay="0"/>
                                  </p:stCondLst>
                                  <p:childTnLst>
                                    <p:animEffect transition="out" filter="fade">
                                      <p:cBhvr>
                                        <p:cTn id="41" dur="1000"/>
                                        <p:tgtEl>
                                          <p:spTgt spid="8"/>
                                        </p:tgtEl>
                                      </p:cBhvr>
                                    </p:animEffect>
                                    <p:anim calcmode="lin" valueType="num">
                                      <p:cBhvr>
                                        <p:cTn id="42" dur="1000"/>
                                        <p:tgtEl>
                                          <p:spTgt spid="8"/>
                                        </p:tgtEl>
                                        <p:attrNameLst>
                                          <p:attrName>ppt_x</p:attrName>
                                        </p:attrNameLst>
                                      </p:cBhvr>
                                      <p:tavLst>
                                        <p:tav tm="0">
                                          <p:val>
                                            <p:strVal val="ppt_x"/>
                                          </p:val>
                                        </p:tav>
                                        <p:tav tm="100000">
                                          <p:val>
                                            <p:strVal val="ppt_x"/>
                                          </p:val>
                                        </p:tav>
                                      </p:tavLst>
                                    </p:anim>
                                    <p:anim calcmode="lin" valueType="num">
                                      <p:cBhvr>
                                        <p:cTn id="43" dur="1000"/>
                                        <p:tgtEl>
                                          <p:spTgt spid="8"/>
                                        </p:tgtEl>
                                        <p:attrNameLst>
                                          <p:attrName>ppt_y</p:attrName>
                                        </p:attrNameLst>
                                      </p:cBhvr>
                                      <p:tavLst>
                                        <p:tav tm="0">
                                          <p:val>
                                            <p:strVal val="ppt_y"/>
                                          </p:val>
                                        </p:tav>
                                        <p:tav tm="100000">
                                          <p:val>
                                            <p:strVal val="ppt_y+.1"/>
                                          </p:val>
                                        </p:tav>
                                      </p:tavLst>
                                    </p:anim>
                                    <p:set>
                                      <p:cBhvr>
                                        <p:cTn id="44" dur="1" fill="hold">
                                          <p:stCondLst>
                                            <p:cond delay="999"/>
                                          </p:stCondLst>
                                        </p:cTn>
                                        <p:tgtEl>
                                          <p:spTgt spid="8"/>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xit" presetSubtype="0" fill="hold" grpId="1" nodeType="clickEffect">
                                  <p:stCondLst>
                                    <p:cond delay="0"/>
                                  </p:stCondLst>
                                  <p:childTnLst>
                                    <p:animEffect transition="out" filter="fade">
                                      <p:cBhvr>
                                        <p:cTn id="55" dur="1000"/>
                                        <p:tgtEl>
                                          <p:spTgt spid="9"/>
                                        </p:tgtEl>
                                      </p:cBhvr>
                                    </p:animEffect>
                                    <p:anim calcmode="lin" valueType="num">
                                      <p:cBhvr>
                                        <p:cTn id="56" dur="1000"/>
                                        <p:tgtEl>
                                          <p:spTgt spid="9"/>
                                        </p:tgtEl>
                                        <p:attrNameLst>
                                          <p:attrName>ppt_x</p:attrName>
                                        </p:attrNameLst>
                                      </p:cBhvr>
                                      <p:tavLst>
                                        <p:tav tm="0">
                                          <p:val>
                                            <p:strVal val="ppt_x"/>
                                          </p:val>
                                        </p:tav>
                                        <p:tav tm="100000">
                                          <p:val>
                                            <p:strVal val="ppt_x"/>
                                          </p:val>
                                        </p:tav>
                                      </p:tavLst>
                                    </p:anim>
                                    <p:anim calcmode="lin" valueType="num">
                                      <p:cBhvr>
                                        <p:cTn id="57" dur="1000"/>
                                        <p:tgtEl>
                                          <p:spTgt spid="9"/>
                                        </p:tgtEl>
                                        <p:attrNameLst>
                                          <p:attrName>ppt_y</p:attrName>
                                        </p:attrNameLst>
                                      </p:cBhvr>
                                      <p:tavLst>
                                        <p:tav tm="0">
                                          <p:val>
                                            <p:strVal val="ppt_y"/>
                                          </p:val>
                                        </p:tav>
                                        <p:tav tm="100000">
                                          <p:val>
                                            <p:strVal val="ppt_y+.1"/>
                                          </p:val>
                                        </p:tav>
                                      </p:tavLst>
                                    </p:anim>
                                    <p:set>
                                      <p:cBhvr>
                                        <p:cTn id="58" dur="1" fill="hold">
                                          <p:stCondLst>
                                            <p:cond delay="999"/>
                                          </p:stCondLst>
                                        </p:cTn>
                                        <p:tgtEl>
                                          <p:spTgt spid="9"/>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1000"/>
                                        <p:tgtEl>
                                          <p:spTgt spid="10"/>
                                        </p:tgtEl>
                                      </p:cBhvr>
                                    </p:animEffect>
                                    <p:anim calcmode="lin" valueType="num">
                                      <p:cBhvr>
                                        <p:cTn id="64" dur="1000" fill="hold"/>
                                        <p:tgtEl>
                                          <p:spTgt spid="10"/>
                                        </p:tgtEl>
                                        <p:attrNameLst>
                                          <p:attrName>ppt_x</p:attrName>
                                        </p:attrNameLst>
                                      </p:cBhvr>
                                      <p:tavLst>
                                        <p:tav tm="0">
                                          <p:val>
                                            <p:strVal val="#ppt_x"/>
                                          </p:val>
                                        </p:tav>
                                        <p:tav tm="100000">
                                          <p:val>
                                            <p:strVal val="#ppt_x"/>
                                          </p:val>
                                        </p:tav>
                                      </p:tavLst>
                                    </p:anim>
                                    <p:anim calcmode="lin" valueType="num">
                                      <p:cBhvr>
                                        <p:cTn id="6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xit" presetSubtype="0" fill="hold" grpId="1" nodeType="clickEffect">
                                  <p:stCondLst>
                                    <p:cond delay="0"/>
                                  </p:stCondLst>
                                  <p:childTnLst>
                                    <p:animEffect transition="out" filter="fade">
                                      <p:cBhvr>
                                        <p:cTn id="69" dur="1000"/>
                                        <p:tgtEl>
                                          <p:spTgt spid="10"/>
                                        </p:tgtEl>
                                      </p:cBhvr>
                                    </p:animEffect>
                                    <p:anim calcmode="lin" valueType="num">
                                      <p:cBhvr>
                                        <p:cTn id="70" dur="1000"/>
                                        <p:tgtEl>
                                          <p:spTgt spid="10"/>
                                        </p:tgtEl>
                                        <p:attrNameLst>
                                          <p:attrName>ppt_x</p:attrName>
                                        </p:attrNameLst>
                                      </p:cBhvr>
                                      <p:tavLst>
                                        <p:tav tm="0">
                                          <p:val>
                                            <p:strVal val="ppt_x"/>
                                          </p:val>
                                        </p:tav>
                                        <p:tav tm="100000">
                                          <p:val>
                                            <p:strVal val="ppt_x"/>
                                          </p:val>
                                        </p:tav>
                                      </p:tavLst>
                                    </p:anim>
                                    <p:anim calcmode="lin" valueType="num">
                                      <p:cBhvr>
                                        <p:cTn id="71" dur="1000"/>
                                        <p:tgtEl>
                                          <p:spTgt spid="10"/>
                                        </p:tgtEl>
                                        <p:attrNameLst>
                                          <p:attrName>ppt_y</p:attrName>
                                        </p:attrNameLst>
                                      </p:cBhvr>
                                      <p:tavLst>
                                        <p:tav tm="0">
                                          <p:val>
                                            <p:strVal val="ppt_y"/>
                                          </p:val>
                                        </p:tav>
                                        <p:tav tm="100000">
                                          <p:val>
                                            <p:strVal val="ppt_y+.1"/>
                                          </p:val>
                                        </p:tav>
                                      </p:tavLst>
                                    </p:anim>
                                    <p:set>
                                      <p:cBhvr>
                                        <p:cTn id="72" dur="1" fill="hold">
                                          <p:stCondLst>
                                            <p:cond delay="999"/>
                                          </p:stCondLst>
                                        </p:cTn>
                                        <p:tgtEl>
                                          <p:spTgt spid="10"/>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fade">
                                      <p:cBhvr>
                                        <p:cTn id="77" dur="1000"/>
                                        <p:tgtEl>
                                          <p:spTgt spid="11"/>
                                        </p:tgtEl>
                                      </p:cBhvr>
                                    </p:animEffect>
                                    <p:anim calcmode="lin" valueType="num">
                                      <p:cBhvr>
                                        <p:cTn id="78" dur="1000" fill="hold"/>
                                        <p:tgtEl>
                                          <p:spTgt spid="11"/>
                                        </p:tgtEl>
                                        <p:attrNameLst>
                                          <p:attrName>ppt_x</p:attrName>
                                        </p:attrNameLst>
                                      </p:cBhvr>
                                      <p:tavLst>
                                        <p:tav tm="0">
                                          <p:val>
                                            <p:strVal val="#ppt_x"/>
                                          </p:val>
                                        </p:tav>
                                        <p:tav tm="100000">
                                          <p:val>
                                            <p:strVal val="#ppt_x"/>
                                          </p:val>
                                        </p:tav>
                                      </p:tavLst>
                                    </p:anim>
                                    <p:anim calcmode="lin" valueType="num">
                                      <p:cBhvr>
                                        <p:cTn id="7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xit" presetSubtype="0" fill="hold" grpId="1" nodeType="clickEffect">
                                  <p:stCondLst>
                                    <p:cond delay="0"/>
                                  </p:stCondLst>
                                  <p:childTnLst>
                                    <p:animEffect transition="out" filter="fade">
                                      <p:cBhvr>
                                        <p:cTn id="83" dur="1000"/>
                                        <p:tgtEl>
                                          <p:spTgt spid="11"/>
                                        </p:tgtEl>
                                      </p:cBhvr>
                                    </p:animEffect>
                                    <p:anim calcmode="lin" valueType="num">
                                      <p:cBhvr>
                                        <p:cTn id="84" dur="1000"/>
                                        <p:tgtEl>
                                          <p:spTgt spid="11"/>
                                        </p:tgtEl>
                                        <p:attrNameLst>
                                          <p:attrName>ppt_x</p:attrName>
                                        </p:attrNameLst>
                                      </p:cBhvr>
                                      <p:tavLst>
                                        <p:tav tm="0">
                                          <p:val>
                                            <p:strVal val="ppt_x"/>
                                          </p:val>
                                        </p:tav>
                                        <p:tav tm="100000">
                                          <p:val>
                                            <p:strVal val="ppt_x"/>
                                          </p:val>
                                        </p:tav>
                                      </p:tavLst>
                                    </p:anim>
                                    <p:anim calcmode="lin" valueType="num">
                                      <p:cBhvr>
                                        <p:cTn id="85" dur="1000"/>
                                        <p:tgtEl>
                                          <p:spTgt spid="11"/>
                                        </p:tgtEl>
                                        <p:attrNameLst>
                                          <p:attrName>ppt_y</p:attrName>
                                        </p:attrNameLst>
                                      </p:cBhvr>
                                      <p:tavLst>
                                        <p:tav tm="0">
                                          <p:val>
                                            <p:strVal val="ppt_y"/>
                                          </p:val>
                                        </p:tav>
                                        <p:tav tm="100000">
                                          <p:val>
                                            <p:strVal val="ppt_y+.1"/>
                                          </p:val>
                                        </p:tav>
                                      </p:tavLst>
                                    </p:anim>
                                    <p:set>
                                      <p:cBhvr>
                                        <p:cTn id="86" dur="1" fill="hold">
                                          <p:stCondLst>
                                            <p:cond delay="999"/>
                                          </p:stCondLst>
                                        </p:cTn>
                                        <p:tgtEl>
                                          <p:spTgt spid="11"/>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fade">
                                      <p:cBhvr>
                                        <p:cTn id="91" dur="1000"/>
                                        <p:tgtEl>
                                          <p:spTgt spid="13"/>
                                        </p:tgtEl>
                                      </p:cBhvr>
                                    </p:animEffect>
                                    <p:anim calcmode="lin" valueType="num">
                                      <p:cBhvr>
                                        <p:cTn id="92" dur="1000" fill="hold"/>
                                        <p:tgtEl>
                                          <p:spTgt spid="13"/>
                                        </p:tgtEl>
                                        <p:attrNameLst>
                                          <p:attrName>ppt_x</p:attrName>
                                        </p:attrNameLst>
                                      </p:cBhvr>
                                      <p:tavLst>
                                        <p:tav tm="0">
                                          <p:val>
                                            <p:strVal val="#ppt_x"/>
                                          </p:val>
                                        </p:tav>
                                        <p:tav tm="100000">
                                          <p:val>
                                            <p:strVal val="#ppt_x"/>
                                          </p:val>
                                        </p:tav>
                                      </p:tavLst>
                                    </p:anim>
                                    <p:anim calcmode="lin" valueType="num">
                                      <p:cBhvr>
                                        <p:cTn id="9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xit" presetSubtype="0" fill="hold" grpId="1" nodeType="clickEffect">
                                  <p:stCondLst>
                                    <p:cond delay="0"/>
                                  </p:stCondLst>
                                  <p:childTnLst>
                                    <p:animEffect transition="out" filter="fade">
                                      <p:cBhvr>
                                        <p:cTn id="97" dur="1000"/>
                                        <p:tgtEl>
                                          <p:spTgt spid="13"/>
                                        </p:tgtEl>
                                      </p:cBhvr>
                                    </p:animEffect>
                                    <p:anim calcmode="lin" valueType="num">
                                      <p:cBhvr>
                                        <p:cTn id="98" dur="1000"/>
                                        <p:tgtEl>
                                          <p:spTgt spid="13"/>
                                        </p:tgtEl>
                                        <p:attrNameLst>
                                          <p:attrName>ppt_x</p:attrName>
                                        </p:attrNameLst>
                                      </p:cBhvr>
                                      <p:tavLst>
                                        <p:tav tm="0">
                                          <p:val>
                                            <p:strVal val="ppt_x"/>
                                          </p:val>
                                        </p:tav>
                                        <p:tav tm="100000">
                                          <p:val>
                                            <p:strVal val="ppt_x"/>
                                          </p:val>
                                        </p:tav>
                                      </p:tavLst>
                                    </p:anim>
                                    <p:anim calcmode="lin" valueType="num">
                                      <p:cBhvr>
                                        <p:cTn id="99" dur="1000"/>
                                        <p:tgtEl>
                                          <p:spTgt spid="13"/>
                                        </p:tgtEl>
                                        <p:attrNameLst>
                                          <p:attrName>ppt_y</p:attrName>
                                        </p:attrNameLst>
                                      </p:cBhvr>
                                      <p:tavLst>
                                        <p:tav tm="0">
                                          <p:val>
                                            <p:strVal val="ppt_y"/>
                                          </p:val>
                                        </p:tav>
                                        <p:tav tm="100000">
                                          <p:val>
                                            <p:strVal val="ppt_y+.1"/>
                                          </p:val>
                                        </p:tav>
                                      </p:tavLst>
                                    </p:anim>
                                    <p:set>
                                      <p:cBhvr>
                                        <p:cTn id="100" dur="1" fill="hold">
                                          <p:stCondLst>
                                            <p:cond delay="999"/>
                                          </p:stCondLst>
                                        </p:cTn>
                                        <p:tgtEl>
                                          <p:spTgt spid="13"/>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12"/>
                                        </p:tgtEl>
                                        <p:attrNameLst>
                                          <p:attrName>style.visibility</p:attrName>
                                        </p:attrNameLst>
                                      </p:cBhvr>
                                      <p:to>
                                        <p:strVal val="visible"/>
                                      </p:to>
                                    </p:set>
                                    <p:animEffect transition="in" filter="fade">
                                      <p:cBhvr>
                                        <p:cTn id="105" dur="1000"/>
                                        <p:tgtEl>
                                          <p:spTgt spid="12"/>
                                        </p:tgtEl>
                                      </p:cBhvr>
                                    </p:animEffect>
                                    <p:anim calcmode="lin" valueType="num">
                                      <p:cBhvr>
                                        <p:cTn id="106" dur="1000" fill="hold"/>
                                        <p:tgtEl>
                                          <p:spTgt spid="12"/>
                                        </p:tgtEl>
                                        <p:attrNameLst>
                                          <p:attrName>ppt_x</p:attrName>
                                        </p:attrNameLst>
                                      </p:cBhvr>
                                      <p:tavLst>
                                        <p:tav tm="0">
                                          <p:val>
                                            <p:strVal val="#ppt_x"/>
                                          </p:val>
                                        </p:tav>
                                        <p:tav tm="100000">
                                          <p:val>
                                            <p:strVal val="#ppt_x"/>
                                          </p:val>
                                        </p:tav>
                                      </p:tavLst>
                                    </p:anim>
                                    <p:anim calcmode="lin" valueType="num">
                                      <p:cBhvr>
                                        <p:cTn id="10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xit" presetSubtype="0" fill="hold" grpId="1" nodeType="clickEffect">
                                  <p:stCondLst>
                                    <p:cond delay="0"/>
                                  </p:stCondLst>
                                  <p:childTnLst>
                                    <p:animEffect transition="out" filter="fade">
                                      <p:cBhvr>
                                        <p:cTn id="111" dur="1000"/>
                                        <p:tgtEl>
                                          <p:spTgt spid="12"/>
                                        </p:tgtEl>
                                      </p:cBhvr>
                                    </p:animEffect>
                                    <p:anim calcmode="lin" valueType="num">
                                      <p:cBhvr>
                                        <p:cTn id="112" dur="1000"/>
                                        <p:tgtEl>
                                          <p:spTgt spid="12"/>
                                        </p:tgtEl>
                                        <p:attrNameLst>
                                          <p:attrName>ppt_x</p:attrName>
                                        </p:attrNameLst>
                                      </p:cBhvr>
                                      <p:tavLst>
                                        <p:tav tm="0">
                                          <p:val>
                                            <p:strVal val="ppt_x"/>
                                          </p:val>
                                        </p:tav>
                                        <p:tav tm="100000">
                                          <p:val>
                                            <p:strVal val="ppt_x"/>
                                          </p:val>
                                        </p:tav>
                                      </p:tavLst>
                                    </p:anim>
                                    <p:anim calcmode="lin" valueType="num">
                                      <p:cBhvr>
                                        <p:cTn id="113" dur="1000"/>
                                        <p:tgtEl>
                                          <p:spTgt spid="12"/>
                                        </p:tgtEl>
                                        <p:attrNameLst>
                                          <p:attrName>ppt_y</p:attrName>
                                        </p:attrNameLst>
                                      </p:cBhvr>
                                      <p:tavLst>
                                        <p:tav tm="0">
                                          <p:val>
                                            <p:strVal val="ppt_y"/>
                                          </p:val>
                                        </p:tav>
                                        <p:tav tm="100000">
                                          <p:val>
                                            <p:strVal val="ppt_y+.1"/>
                                          </p:val>
                                        </p:tav>
                                      </p:tavLst>
                                    </p:anim>
                                    <p:set>
                                      <p:cBhvr>
                                        <p:cTn id="114" dur="1" fill="hold">
                                          <p:stCondLst>
                                            <p:cond delay="999"/>
                                          </p:stCondLst>
                                        </p:cTn>
                                        <p:tgtEl>
                                          <p:spTgt spid="12"/>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14"/>
                                        </p:tgtEl>
                                        <p:attrNameLst>
                                          <p:attrName>style.visibility</p:attrName>
                                        </p:attrNameLst>
                                      </p:cBhvr>
                                      <p:to>
                                        <p:strVal val="visible"/>
                                      </p:to>
                                    </p:set>
                                    <p:animEffect transition="in" filter="fade">
                                      <p:cBhvr>
                                        <p:cTn id="119" dur="1000"/>
                                        <p:tgtEl>
                                          <p:spTgt spid="14"/>
                                        </p:tgtEl>
                                      </p:cBhvr>
                                    </p:animEffect>
                                    <p:anim calcmode="lin" valueType="num">
                                      <p:cBhvr>
                                        <p:cTn id="120" dur="1000" fill="hold"/>
                                        <p:tgtEl>
                                          <p:spTgt spid="14"/>
                                        </p:tgtEl>
                                        <p:attrNameLst>
                                          <p:attrName>ppt_x</p:attrName>
                                        </p:attrNameLst>
                                      </p:cBhvr>
                                      <p:tavLst>
                                        <p:tav tm="0">
                                          <p:val>
                                            <p:strVal val="#ppt_x"/>
                                          </p:val>
                                        </p:tav>
                                        <p:tav tm="100000">
                                          <p:val>
                                            <p:strVal val="#ppt_x"/>
                                          </p:val>
                                        </p:tav>
                                      </p:tavLst>
                                    </p:anim>
                                    <p:anim calcmode="lin" valueType="num">
                                      <p:cBhvr>
                                        <p:cTn id="1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xit" presetSubtype="0" fill="hold" grpId="1" nodeType="clickEffect">
                                  <p:stCondLst>
                                    <p:cond delay="0"/>
                                  </p:stCondLst>
                                  <p:childTnLst>
                                    <p:animEffect transition="out" filter="fade">
                                      <p:cBhvr>
                                        <p:cTn id="125" dur="1000"/>
                                        <p:tgtEl>
                                          <p:spTgt spid="14"/>
                                        </p:tgtEl>
                                      </p:cBhvr>
                                    </p:animEffect>
                                    <p:anim calcmode="lin" valueType="num">
                                      <p:cBhvr>
                                        <p:cTn id="126" dur="1000"/>
                                        <p:tgtEl>
                                          <p:spTgt spid="14"/>
                                        </p:tgtEl>
                                        <p:attrNameLst>
                                          <p:attrName>ppt_x</p:attrName>
                                        </p:attrNameLst>
                                      </p:cBhvr>
                                      <p:tavLst>
                                        <p:tav tm="0">
                                          <p:val>
                                            <p:strVal val="ppt_x"/>
                                          </p:val>
                                        </p:tav>
                                        <p:tav tm="100000">
                                          <p:val>
                                            <p:strVal val="ppt_x"/>
                                          </p:val>
                                        </p:tav>
                                      </p:tavLst>
                                    </p:anim>
                                    <p:anim calcmode="lin" valueType="num">
                                      <p:cBhvr>
                                        <p:cTn id="127" dur="1000"/>
                                        <p:tgtEl>
                                          <p:spTgt spid="14"/>
                                        </p:tgtEl>
                                        <p:attrNameLst>
                                          <p:attrName>ppt_y</p:attrName>
                                        </p:attrNameLst>
                                      </p:cBhvr>
                                      <p:tavLst>
                                        <p:tav tm="0">
                                          <p:val>
                                            <p:strVal val="ppt_y"/>
                                          </p:val>
                                        </p:tav>
                                        <p:tav tm="100000">
                                          <p:val>
                                            <p:strVal val="ppt_y+.1"/>
                                          </p:val>
                                        </p:tav>
                                      </p:tavLst>
                                    </p:anim>
                                    <p:set>
                                      <p:cBhvr>
                                        <p:cTn id="128" dur="1" fill="hold">
                                          <p:stCondLst>
                                            <p:cond delay="999"/>
                                          </p:stCondLst>
                                        </p:cTn>
                                        <p:tgtEl>
                                          <p:spTgt spid="14"/>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15"/>
                                        </p:tgtEl>
                                        <p:attrNameLst>
                                          <p:attrName>style.visibility</p:attrName>
                                        </p:attrNameLst>
                                      </p:cBhvr>
                                      <p:to>
                                        <p:strVal val="visible"/>
                                      </p:to>
                                    </p:set>
                                    <p:animEffect transition="in" filter="fade">
                                      <p:cBhvr>
                                        <p:cTn id="133" dur="1000"/>
                                        <p:tgtEl>
                                          <p:spTgt spid="15"/>
                                        </p:tgtEl>
                                      </p:cBhvr>
                                    </p:animEffect>
                                    <p:anim calcmode="lin" valueType="num">
                                      <p:cBhvr>
                                        <p:cTn id="134" dur="1000" fill="hold"/>
                                        <p:tgtEl>
                                          <p:spTgt spid="15"/>
                                        </p:tgtEl>
                                        <p:attrNameLst>
                                          <p:attrName>ppt_x</p:attrName>
                                        </p:attrNameLst>
                                      </p:cBhvr>
                                      <p:tavLst>
                                        <p:tav tm="0">
                                          <p:val>
                                            <p:strVal val="#ppt_x"/>
                                          </p:val>
                                        </p:tav>
                                        <p:tav tm="100000">
                                          <p:val>
                                            <p:strVal val="#ppt_x"/>
                                          </p:val>
                                        </p:tav>
                                      </p:tavLst>
                                    </p:anim>
                                    <p:anim calcmode="lin" valueType="num">
                                      <p:cBhvr>
                                        <p:cTn id="13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xit" presetSubtype="0" fill="hold" grpId="1" nodeType="clickEffect">
                                  <p:stCondLst>
                                    <p:cond delay="0"/>
                                  </p:stCondLst>
                                  <p:childTnLst>
                                    <p:animEffect transition="out" filter="fade">
                                      <p:cBhvr>
                                        <p:cTn id="139" dur="1000"/>
                                        <p:tgtEl>
                                          <p:spTgt spid="15"/>
                                        </p:tgtEl>
                                      </p:cBhvr>
                                    </p:animEffect>
                                    <p:anim calcmode="lin" valueType="num">
                                      <p:cBhvr>
                                        <p:cTn id="140" dur="1000"/>
                                        <p:tgtEl>
                                          <p:spTgt spid="15"/>
                                        </p:tgtEl>
                                        <p:attrNameLst>
                                          <p:attrName>ppt_x</p:attrName>
                                        </p:attrNameLst>
                                      </p:cBhvr>
                                      <p:tavLst>
                                        <p:tav tm="0">
                                          <p:val>
                                            <p:strVal val="ppt_x"/>
                                          </p:val>
                                        </p:tav>
                                        <p:tav tm="100000">
                                          <p:val>
                                            <p:strVal val="ppt_x"/>
                                          </p:val>
                                        </p:tav>
                                      </p:tavLst>
                                    </p:anim>
                                    <p:anim calcmode="lin" valueType="num">
                                      <p:cBhvr>
                                        <p:cTn id="141" dur="1000"/>
                                        <p:tgtEl>
                                          <p:spTgt spid="15"/>
                                        </p:tgtEl>
                                        <p:attrNameLst>
                                          <p:attrName>ppt_y</p:attrName>
                                        </p:attrNameLst>
                                      </p:cBhvr>
                                      <p:tavLst>
                                        <p:tav tm="0">
                                          <p:val>
                                            <p:strVal val="ppt_y"/>
                                          </p:val>
                                        </p:tav>
                                        <p:tav tm="100000">
                                          <p:val>
                                            <p:strVal val="ppt_y+.1"/>
                                          </p:val>
                                        </p:tav>
                                      </p:tavLst>
                                    </p:anim>
                                    <p:set>
                                      <p:cBhvr>
                                        <p:cTn id="142" dur="1" fill="hold">
                                          <p:stCondLst>
                                            <p:cond delay="999"/>
                                          </p:stCondLst>
                                        </p:cTn>
                                        <p:tgtEl>
                                          <p:spTgt spid="15"/>
                                        </p:tgtEl>
                                        <p:attrNameLst>
                                          <p:attrName>style.visibility</p:attrName>
                                        </p:attrNameLst>
                                      </p:cBhvr>
                                      <p:to>
                                        <p:strVal val="hidden"/>
                                      </p:to>
                                    </p:set>
                                  </p:childTnLst>
                                </p:cTn>
                              </p:par>
                            </p:childTnLst>
                          </p:cTn>
                        </p:par>
                      </p:childTnLst>
                    </p:cTn>
                  </p:par>
                  <p:par>
                    <p:cTn id="143" fill="hold">
                      <p:stCondLst>
                        <p:cond delay="indefinite"/>
                      </p:stCondLst>
                      <p:childTnLst>
                        <p:par>
                          <p:cTn id="144" fill="hold">
                            <p:stCondLst>
                              <p:cond delay="0"/>
                            </p:stCondLst>
                            <p:childTnLst>
                              <p:par>
                                <p:cTn id="145" presetID="42" presetClass="entr" presetSubtype="0" fill="hold" grpId="0" nodeType="clickEffect">
                                  <p:stCondLst>
                                    <p:cond delay="0"/>
                                  </p:stCondLst>
                                  <p:childTnLst>
                                    <p:set>
                                      <p:cBhvr>
                                        <p:cTn id="146" dur="1" fill="hold">
                                          <p:stCondLst>
                                            <p:cond delay="0"/>
                                          </p:stCondLst>
                                        </p:cTn>
                                        <p:tgtEl>
                                          <p:spTgt spid="16"/>
                                        </p:tgtEl>
                                        <p:attrNameLst>
                                          <p:attrName>style.visibility</p:attrName>
                                        </p:attrNameLst>
                                      </p:cBhvr>
                                      <p:to>
                                        <p:strVal val="visible"/>
                                      </p:to>
                                    </p:set>
                                    <p:animEffect transition="in" filter="fade">
                                      <p:cBhvr>
                                        <p:cTn id="147" dur="1000"/>
                                        <p:tgtEl>
                                          <p:spTgt spid="16"/>
                                        </p:tgtEl>
                                      </p:cBhvr>
                                    </p:animEffect>
                                    <p:anim calcmode="lin" valueType="num">
                                      <p:cBhvr>
                                        <p:cTn id="148" dur="1000" fill="hold"/>
                                        <p:tgtEl>
                                          <p:spTgt spid="16"/>
                                        </p:tgtEl>
                                        <p:attrNameLst>
                                          <p:attrName>ppt_x</p:attrName>
                                        </p:attrNameLst>
                                      </p:cBhvr>
                                      <p:tavLst>
                                        <p:tav tm="0">
                                          <p:val>
                                            <p:strVal val="#ppt_x"/>
                                          </p:val>
                                        </p:tav>
                                        <p:tav tm="100000">
                                          <p:val>
                                            <p:strVal val="#ppt_x"/>
                                          </p:val>
                                        </p:tav>
                                      </p:tavLst>
                                    </p:anim>
                                    <p:anim calcmode="lin" valueType="num">
                                      <p:cBhvr>
                                        <p:cTn id="14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42" presetClass="exit" presetSubtype="0" fill="hold" grpId="1" nodeType="clickEffect">
                                  <p:stCondLst>
                                    <p:cond delay="0"/>
                                  </p:stCondLst>
                                  <p:childTnLst>
                                    <p:animEffect transition="out" filter="fade">
                                      <p:cBhvr>
                                        <p:cTn id="153" dur="1000"/>
                                        <p:tgtEl>
                                          <p:spTgt spid="16"/>
                                        </p:tgtEl>
                                      </p:cBhvr>
                                    </p:animEffect>
                                    <p:anim calcmode="lin" valueType="num">
                                      <p:cBhvr>
                                        <p:cTn id="154" dur="1000"/>
                                        <p:tgtEl>
                                          <p:spTgt spid="16"/>
                                        </p:tgtEl>
                                        <p:attrNameLst>
                                          <p:attrName>ppt_x</p:attrName>
                                        </p:attrNameLst>
                                      </p:cBhvr>
                                      <p:tavLst>
                                        <p:tav tm="0">
                                          <p:val>
                                            <p:strVal val="ppt_x"/>
                                          </p:val>
                                        </p:tav>
                                        <p:tav tm="100000">
                                          <p:val>
                                            <p:strVal val="ppt_x"/>
                                          </p:val>
                                        </p:tav>
                                      </p:tavLst>
                                    </p:anim>
                                    <p:anim calcmode="lin" valueType="num">
                                      <p:cBhvr>
                                        <p:cTn id="155" dur="1000"/>
                                        <p:tgtEl>
                                          <p:spTgt spid="16"/>
                                        </p:tgtEl>
                                        <p:attrNameLst>
                                          <p:attrName>ppt_y</p:attrName>
                                        </p:attrNameLst>
                                      </p:cBhvr>
                                      <p:tavLst>
                                        <p:tav tm="0">
                                          <p:val>
                                            <p:strVal val="ppt_y"/>
                                          </p:val>
                                        </p:tav>
                                        <p:tav tm="100000">
                                          <p:val>
                                            <p:strVal val="ppt_y+.1"/>
                                          </p:val>
                                        </p:tav>
                                      </p:tavLst>
                                    </p:anim>
                                    <p:set>
                                      <p:cBhvr>
                                        <p:cTn id="156" dur="1" fill="hold">
                                          <p:stCondLst>
                                            <p:cond delay="999"/>
                                          </p:stCondLst>
                                        </p:cTn>
                                        <p:tgtEl>
                                          <p:spTgt spid="16"/>
                                        </p:tgtEl>
                                        <p:attrNameLst>
                                          <p:attrName>style.visibility</p:attrName>
                                        </p:attrNameLst>
                                      </p:cBhvr>
                                      <p:to>
                                        <p:strVal val="hidden"/>
                                      </p:to>
                                    </p:set>
                                  </p:childTnLst>
                                </p:cTn>
                              </p:par>
                            </p:childTnLst>
                          </p:cTn>
                        </p:par>
                      </p:childTnLst>
                    </p:cTn>
                  </p:par>
                  <p:par>
                    <p:cTn id="157" fill="hold">
                      <p:stCondLst>
                        <p:cond delay="indefinite"/>
                      </p:stCondLst>
                      <p:childTnLst>
                        <p:par>
                          <p:cTn id="158" fill="hold">
                            <p:stCondLst>
                              <p:cond delay="0"/>
                            </p:stCondLst>
                            <p:childTnLst>
                              <p:par>
                                <p:cTn id="159" presetID="42" presetClass="entr" presetSubtype="0" fill="hold" grpId="0" nodeType="clickEffect">
                                  <p:stCondLst>
                                    <p:cond delay="0"/>
                                  </p:stCondLst>
                                  <p:childTnLst>
                                    <p:set>
                                      <p:cBhvr>
                                        <p:cTn id="160" dur="1" fill="hold">
                                          <p:stCondLst>
                                            <p:cond delay="0"/>
                                          </p:stCondLst>
                                        </p:cTn>
                                        <p:tgtEl>
                                          <p:spTgt spid="17"/>
                                        </p:tgtEl>
                                        <p:attrNameLst>
                                          <p:attrName>style.visibility</p:attrName>
                                        </p:attrNameLst>
                                      </p:cBhvr>
                                      <p:to>
                                        <p:strVal val="visible"/>
                                      </p:to>
                                    </p:set>
                                    <p:animEffect transition="in" filter="fade">
                                      <p:cBhvr>
                                        <p:cTn id="161" dur="1000"/>
                                        <p:tgtEl>
                                          <p:spTgt spid="17"/>
                                        </p:tgtEl>
                                      </p:cBhvr>
                                    </p:animEffect>
                                    <p:anim calcmode="lin" valueType="num">
                                      <p:cBhvr>
                                        <p:cTn id="162" dur="1000" fill="hold"/>
                                        <p:tgtEl>
                                          <p:spTgt spid="17"/>
                                        </p:tgtEl>
                                        <p:attrNameLst>
                                          <p:attrName>ppt_x</p:attrName>
                                        </p:attrNameLst>
                                      </p:cBhvr>
                                      <p:tavLst>
                                        <p:tav tm="0">
                                          <p:val>
                                            <p:strVal val="#ppt_x"/>
                                          </p:val>
                                        </p:tav>
                                        <p:tav tm="100000">
                                          <p:val>
                                            <p:strVal val="#ppt_x"/>
                                          </p:val>
                                        </p:tav>
                                      </p:tavLst>
                                    </p:anim>
                                    <p:anim calcmode="lin" valueType="num">
                                      <p:cBhvr>
                                        <p:cTn id="16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42" presetClass="exit" presetSubtype="0" fill="hold" grpId="1" nodeType="clickEffect">
                                  <p:stCondLst>
                                    <p:cond delay="0"/>
                                  </p:stCondLst>
                                  <p:childTnLst>
                                    <p:animEffect transition="out" filter="fade">
                                      <p:cBhvr>
                                        <p:cTn id="167" dur="1000"/>
                                        <p:tgtEl>
                                          <p:spTgt spid="17"/>
                                        </p:tgtEl>
                                      </p:cBhvr>
                                    </p:animEffect>
                                    <p:anim calcmode="lin" valueType="num">
                                      <p:cBhvr>
                                        <p:cTn id="168" dur="1000"/>
                                        <p:tgtEl>
                                          <p:spTgt spid="17"/>
                                        </p:tgtEl>
                                        <p:attrNameLst>
                                          <p:attrName>ppt_x</p:attrName>
                                        </p:attrNameLst>
                                      </p:cBhvr>
                                      <p:tavLst>
                                        <p:tav tm="0">
                                          <p:val>
                                            <p:strVal val="ppt_x"/>
                                          </p:val>
                                        </p:tav>
                                        <p:tav tm="100000">
                                          <p:val>
                                            <p:strVal val="ppt_x"/>
                                          </p:val>
                                        </p:tav>
                                      </p:tavLst>
                                    </p:anim>
                                    <p:anim calcmode="lin" valueType="num">
                                      <p:cBhvr>
                                        <p:cTn id="169" dur="1000"/>
                                        <p:tgtEl>
                                          <p:spTgt spid="17"/>
                                        </p:tgtEl>
                                        <p:attrNameLst>
                                          <p:attrName>ppt_y</p:attrName>
                                        </p:attrNameLst>
                                      </p:cBhvr>
                                      <p:tavLst>
                                        <p:tav tm="0">
                                          <p:val>
                                            <p:strVal val="ppt_y"/>
                                          </p:val>
                                        </p:tav>
                                        <p:tav tm="100000">
                                          <p:val>
                                            <p:strVal val="ppt_y+.1"/>
                                          </p:val>
                                        </p:tav>
                                      </p:tavLst>
                                    </p:anim>
                                    <p:set>
                                      <p:cBhvr>
                                        <p:cTn id="170" dur="1" fill="hold">
                                          <p:stCondLst>
                                            <p:cond delay="999"/>
                                          </p:stCondLst>
                                        </p:cTn>
                                        <p:tgtEl>
                                          <p:spTgt spid="17"/>
                                        </p:tgtEl>
                                        <p:attrNameLst>
                                          <p:attrName>style.visibility</p:attrName>
                                        </p:attrNameLst>
                                      </p:cBhvr>
                                      <p:to>
                                        <p:strVal val="hidden"/>
                                      </p:to>
                                    </p:set>
                                  </p:childTnLst>
                                </p:cTn>
                              </p:par>
                            </p:childTnLst>
                          </p:cTn>
                        </p:par>
                      </p:childTnLst>
                    </p:cTn>
                  </p:par>
                  <p:par>
                    <p:cTn id="171" fill="hold">
                      <p:stCondLst>
                        <p:cond delay="indefinite"/>
                      </p:stCondLst>
                      <p:childTnLst>
                        <p:par>
                          <p:cTn id="172" fill="hold">
                            <p:stCondLst>
                              <p:cond delay="0"/>
                            </p:stCondLst>
                            <p:childTnLst>
                              <p:par>
                                <p:cTn id="173" presetID="42" presetClass="entr" presetSubtype="0" fill="hold" grpId="0" nodeType="clickEffect">
                                  <p:stCondLst>
                                    <p:cond delay="0"/>
                                  </p:stCondLst>
                                  <p:childTnLst>
                                    <p:set>
                                      <p:cBhvr>
                                        <p:cTn id="174" dur="1" fill="hold">
                                          <p:stCondLst>
                                            <p:cond delay="0"/>
                                          </p:stCondLst>
                                        </p:cTn>
                                        <p:tgtEl>
                                          <p:spTgt spid="18"/>
                                        </p:tgtEl>
                                        <p:attrNameLst>
                                          <p:attrName>style.visibility</p:attrName>
                                        </p:attrNameLst>
                                      </p:cBhvr>
                                      <p:to>
                                        <p:strVal val="visible"/>
                                      </p:to>
                                    </p:set>
                                    <p:animEffect transition="in" filter="fade">
                                      <p:cBhvr>
                                        <p:cTn id="175" dur="1000"/>
                                        <p:tgtEl>
                                          <p:spTgt spid="18"/>
                                        </p:tgtEl>
                                      </p:cBhvr>
                                    </p:animEffect>
                                    <p:anim calcmode="lin" valueType="num">
                                      <p:cBhvr>
                                        <p:cTn id="176" dur="1000" fill="hold"/>
                                        <p:tgtEl>
                                          <p:spTgt spid="18"/>
                                        </p:tgtEl>
                                        <p:attrNameLst>
                                          <p:attrName>ppt_x</p:attrName>
                                        </p:attrNameLst>
                                      </p:cBhvr>
                                      <p:tavLst>
                                        <p:tav tm="0">
                                          <p:val>
                                            <p:strVal val="#ppt_x"/>
                                          </p:val>
                                        </p:tav>
                                        <p:tav tm="100000">
                                          <p:val>
                                            <p:strVal val="#ppt_x"/>
                                          </p:val>
                                        </p:tav>
                                      </p:tavLst>
                                    </p:anim>
                                    <p:anim calcmode="lin" valueType="num">
                                      <p:cBhvr>
                                        <p:cTn id="17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8" fill="hold">
                      <p:stCondLst>
                        <p:cond delay="indefinite"/>
                      </p:stCondLst>
                      <p:childTnLst>
                        <p:par>
                          <p:cTn id="179" fill="hold">
                            <p:stCondLst>
                              <p:cond delay="0"/>
                            </p:stCondLst>
                            <p:childTnLst>
                              <p:par>
                                <p:cTn id="180" presetID="42" presetClass="exit" presetSubtype="0" fill="hold" grpId="1" nodeType="clickEffect">
                                  <p:stCondLst>
                                    <p:cond delay="0"/>
                                  </p:stCondLst>
                                  <p:childTnLst>
                                    <p:animEffect transition="out" filter="fade">
                                      <p:cBhvr>
                                        <p:cTn id="181" dur="1000"/>
                                        <p:tgtEl>
                                          <p:spTgt spid="18"/>
                                        </p:tgtEl>
                                      </p:cBhvr>
                                    </p:animEffect>
                                    <p:anim calcmode="lin" valueType="num">
                                      <p:cBhvr>
                                        <p:cTn id="182" dur="1000"/>
                                        <p:tgtEl>
                                          <p:spTgt spid="18"/>
                                        </p:tgtEl>
                                        <p:attrNameLst>
                                          <p:attrName>ppt_x</p:attrName>
                                        </p:attrNameLst>
                                      </p:cBhvr>
                                      <p:tavLst>
                                        <p:tav tm="0">
                                          <p:val>
                                            <p:strVal val="ppt_x"/>
                                          </p:val>
                                        </p:tav>
                                        <p:tav tm="100000">
                                          <p:val>
                                            <p:strVal val="ppt_x"/>
                                          </p:val>
                                        </p:tav>
                                      </p:tavLst>
                                    </p:anim>
                                    <p:anim calcmode="lin" valueType="num">
                                      <p:cBhvr>
                                        <p:cTn id="183" dur="1000"/>
                                        <p:tgtEl>
                                          <p:spTgt spid="18"/>
                                        </p:tgtEl>
                                        <p:attrNameLst>
                                          <p:attrName>ppt_y</p:attrName>
                                        </p:attrNameLst>
                                      </p:cBhvr>
                                      <p:tavLst>
                                        <p:tav tm="0">
                                          <p:val>
                                            <p:strVal val="ppt_y"/>
                                          </p:val>
                                        </p:tav>
                                        <p:tav tm="100000">
                                          <p:val>
                                            <p:strVal val="ppt_y+.1"/>
                                          </p:val>
                                        </p:tav>
                                      </p:tavLst>
                                    </p:anim>
                                    <p:set>
                                      <p:cBhvr>
                                        <p:cTn id="184" dur="1" fill="hold">
                                          <p:stCondLst>
                                            <p:cond delay="999"/>
                                          </p:stCondLst>
                                        </p:cTn>
                                        <p:tgtEl>
                                          <p:spTgt spid="18"/>
                                        </p:tgtEl>
                                        <p:attrNameLst>
                                          <p:attrName>style.visibility</p:attrName>
                                        </p:attrNameLst>
                                      </p:cBhvr>
                                      <p:to>
                                        <p:strVal val="hidden"/>
                                      </p:to>
                                    </p:set>
                                  </p:childTnLst>
                                </p:cTn>
                              </p:par>
                            </p:childTnLst>
                          </p:cTn>
                        </p:par>
                      </p:childTnLst>
                    </p:cTn>
                  </p:par>
                  <p:par>
                    <p:cTn id="185" fill="hold">
                      <p:stCondLst>
                        <p:cond delay="indefinite"/>
                      </p:stCondLst>
                      <p:childTnLst>
                        <p:par>
                          <p:cTn id="186" fill="hold">
                            <p:stCondLst>
                              <p:cond delay="0"/>
                            </p:stCondLst>
                            <p:childTnLst>
                              <p:par>
                                <p:cTn id="187" presetID="42" presetClass="entr" presetSubtype="0" fill="hold" grpId="0" nodeType="clickEffect">
                                  <p:stCondLst>
                                    <p:cond delay="0"/>
                                  </p:stCondLst>
                                  <p:childTnLst>
                                    <p:set>
                                      <p:cBhvr>
                                        <p:cTn id="188" dur="1" fill="hold">
                                          <p:stCondLst>
                                            <p:cond delay="0"/>
                                          </p:stCondLst>
                                        </p:cTn>
                                        <p:tgtEl>
                                          <p:spTgt spid="19"/>
                                        </p:tgtEl>
                                        <p:attrNameLst>
                                          <p:attrName>style.visibility</p:attrName>
                                        </p:attrNameLst>
                                      </p:cBhvr>
                                      <p:to>
                                        <p:strVal val="visible"/>
                                      </p:to>
                                    </p:set>
                                    <p:animEffect transition="in" filter="fade">
                                      <p:cBhvr>
                                        <p:cTn id="189" dur="1000"/>
                                        <p:tgtEl>
                                          <p:spTgt spid="19"/>
                                        </p:tgtEl>
                                      </p:cBhvr>
                                    </p:animEffect>
                                    <p:anim calcmode="lin" valueType="num">
                                      <p:cBhvr>
                                        <p:cTn id="190" dur="1000" fill="hold"/>
                                        <p:tgtEl>
                                          <p:spTgt spid="19"/>
                                        </p:tgtEl>
                                        <p:attrNameLst>
                                          <p:attrName>ppt_x</p:attrName>
                                        </p:attrNameLst>
                                      </p:cBhvr>
                                      <p:tavLst>
                                        <p:tav tm="0">
                                          <p:val>
                                            <p:strVal val="#ppt_x"/>
                                          </p:val>
                                        </p:tav>
                                        <p:tav tm="100000">
                                          <p:val>
                                            <p:strVal val="#ppt_x"/>
                                          </p:val>
                                        </p:tav>
                                      </p:tavLst>
                                    </p:anim>
                                    <p:anim calcmode="lin" valueType="num">
                                      <p:cBhvr>
                                        <p:cTn id="19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92" fill="hold">
                      <p:stCondLst>
                        <p:cond delay="indefinite"/>
                      </p:stCondLst>
                      <p:childTnLst>
                        <p:par>
                          <p:cTn id="193" fill="hold">
                            <p:stCondLst>
                              <p:cond delay="0"/>
                            </p:stCondLst>
                            <p:childTnLst>
                              <p:par>
                                <p:cTn id="194" presetID="42" presetClass="exit" presetSubtype="0" fill="hold" grpId="1" nodeType="clickEffect">
                                  <p:stCondLst>
                                    <p:cond delay="0"/>
                                  </p:stCondLst>
                                  <p:childTnLst>
                                    <p:animEffect transition="out" filter="fade">
                                      <p:cBhvr>
                                        <p:cTn id="195" dur="1000"/>
                                        <p:tgtEl>
                                          <p:spTgt spid="19"/>
                                        </p:tgtEl>
                                      </p:cBhvr>
                                    </p:animEffect>
                                    <p:anim calcmode="lin" valueType="num">
                                      <p:cBhvr>
                                        <p:cTn id="196" dur="1000"/>
                                        <p:tgtEl>
                                          <p:spTgt spid="19"/>
                                        </p:tgtEl>
                                        <p:attrNameLst>
                                          <p:attrName>ppt_x</p:attrName>
                                        </p:attrNameLst>
                                      </p:cBhvr>
                                      <p:tavLst>
                                        <p:tav tm="0">
                                          <p:val>
                                            <p:strVal val="ppt_x"/>
                                          </p:val>
                                        </p:tav>
                                        <p:tav tm="100000">
                                          <p:val>
                                            <p:strVal val="ppt_x"/>
                                          </p:val>
                                        </p:tav>
                                      </p:tavLst>
                                    </p:anim>
                                    <p:anim calcmode="lin" valueType="num">
                                      <p:cBhvr>
                                        <p:cTn id="197" dur="1000"/>
                                        <p:tgtEl>
                                          <p:spTgt spid="19"/>
                                        </p:tgtEl>
                                        <p:attrNameLst>
                                          <p:attrName>ppt_y</p:attrName>
                                        </p:attrNameLst>
                                      </p:cBhvr>
                                      <p:tavLst>
                                        <p:tav tm="0">
                                          <p:val>
                                            <p:strVal val="ppt_y"/>
                                          </p:val>
                                        </p:tav>
                                        <p:tav tm="100000">
                                          <p:val>
                                            <p:strVal val="ppt_y+.1"/>
                                          </p:val>
                                        </p:tav>
                                      </p:tavLst>
                                    </p:anim>
                                    <p:set>
                                      <p:cBhvr>
                                        <p:cTn id="198" dur="1" fill="hold">
                                          <p:stCondLst>
                                            <p:cond delay="9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415637" y="2059710"/>
            <a:ext cx="11074400" cy="584775"/>
          </a:xfrm>
          <a:prstGeom prst="rect">
            <a:avLst/>
          </a:prstGeom>
          <a:noFill/>
        </p:spPr>
        <p:txBody>
          <a:bodyPr wrap="square" rtlCol="0">
            <a:spAutoFit/>
          </a:bodyPr>
          <a:lstStyle/>
          <a:p>
            <a:pPr algn="ctr"/>
            <a:r>
              <a:rPr lang="hu-HU" sz="3200" b="1" dirty="0" smtClean="0">
                <a:solidFill>
                  <a:schemeClr val="accent6">
                    <a:lumMod val="50000"/>
                  </a:schemeClr>
                </a:solidFill>
                <a:latin typeface="Comic Sans MS" panose="030F0702030302020204" pitchFamily="66" charset="0"/>
              </a:rPr>
              <a:t>Olvasd vagy meséld tovább </a:t>
            </a:r>
            <a:r>
              <a:rPr lang="hu-HU" sz="3200" b="1" dirty="0" err="1" smtClean="0">
                <a:solidFill>
                  <a:schemeClr val="accent6">
                    <a:lumMod val="50000"/>
                  </a:schemeClr>
                </a:solidFill>
                <a:latin typeface="Comic Sans MS" panose="030F0702030302020204" pitchFamily="66" charset="0"/>
              </a:rPr>
              <a:t>Lasztics</a:t>
            </a:r>
            <a:r>
              <a:rPr lang="hu-HU" sz="3200" b="1" dirty="0" smtClean="0">
                <a:solidFill>
                  <a:schemeClr val="accent6">
                    <a:lumMod val="50000"/>
                  </a:schemeClr>
                </a:solidFill>
                <a:latin typeface="Comic Sans MS" panose="030F0702030302020204" pitchFamily="66" charset="0"/>
              </a:rPr>
              <a:t> bácsi történetét!</a:t>
            </a:r>
            <a:endParaRPr lang="hu-HU" sz="3200" b="1" dirty="0">
              <a:solidFill>
                <a:schemeClr val="accent6">
                  <a:lumMod val="50000"/>
                </a:schemeClr>
              </a:solidFill>
              <a:latin typeface="Comic Sans MS" panose="030F0702030302020204" pitchFamily="66" charset="0"/>
            </a:endParaRPr>
          </a:p>
        </p:txBody>
      </p:sp>
      <p:pic>
        <p:nvPicPr>
          <p:cNvPr id="3" name="Kép 2"/>
          <p:cNvPicPr>
            <a:picLocks noChangeAspect="1"/>
          </p:cNvPicPr>
          <p:nvPr/>
        </p:nvPicPr>
        <p:blipFill rotWithShape="1">
          <a:blip r:embed="rId2"/>
          <a:srcRect l="67907" t="-3333" r="671" b="65653"/>
          <a:stretch/>
        </p:blipFill>
        <p:spPr>
          <a:xfrm>
            <a:off x="4906276" y="2974408"/>
            <a:ext cx="1540706" cy="1126538"/>
          </a:xfrm>
          <a:prstGeom prst="rect">
            <a:avLst/>
          </a:prstGeom>
        </p:spPr>
      </p:pic>
    </p:spTree>
    <p:extLst>
      <p:ext uri="{BB962C8B-B14F-4D97-AF65-F5344CB8AC3E}">
        <p14:creationId xmlns:p14="http://schemas.microsoft.com/office/powerpoint/2010/main" val="2079740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ppt_w</p:attrName>
                                        </p:attrNameLst>
                                      </p:cBhvr>
                                      <p:tavLst>
                                        <p:tav tm="0" fmla="#ppt_w*sin(2.5*pi*$)">
                                          <p:val>
                                            <p:fltVal val="0"/>
                                          </p:val>
                                        </p:tav>
                                        <p:tav tm="100000">
                                          <p:val>
                                            <p:fltVal val="1"/>
                                          </p:val>
                                        </p:tav>
                                      </p:tavLst>
                                    </p:anim>
                                    <p:anim calcmode="lin" valueType="num">
                                      <p:cBhvr>
                                        <p:cTn id="16"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TotalTime>
  <Words>310</Words>
  <Application>Microsoft Office PowerPoint</Application>
  <PresentationFormat>Szélesvásznú</PresentationFormat>
  <Paragraphs>47</Paragraphs>
  <Slides>5</Slides>
  <Notes>0</Notes>
  <HiddenSlides>0</HiddenSlides>
  <MMClips>0</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5</vt:i4>
      </vt:variant>
    </vt:vector>
  </HeadingPairs>
  <TitlesOfParts>
    <vt:vector size="11" baseType="lpstr">
      <vt:lpstr>Arial</vt:lpstr>
      <vt:lpstr>Calibri</vt:lpstr>
      <vt:lpstr>Calibri Light</vt:lpstr>
      <vt:lpstr>Comic Sans MS</vt:lpstr>
      <vt:lpstr>Gill Sans MT</vt:lpstr>
      <vt:lpstr>Office-téma</vt:lpstr>
      <vt:lpstr>PowerPoint-bemutató</vt:lpstr>
      <vt:lpstr>PowerPoint-bemutató</vt:lpstr>
      <vt:lpstr>PowerPoint-bemutató</vt:lpstr>
      <vt:lpstr>PowerPoint-bemutató</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Kovács Mária</dc:creator>
  <cp:lastModifiedBy>Kovács Mária</cp:lastModifiedBy>
  <cp:revision>19</cp:revision>
  <dcterms:created xsi:type="dcterms:W3CDTF">2023-01-07T15:11:28Z</dcterms:created>
  <dcterms:modified xsi:type="dcterms:W3CDTF">2023-01-07T17:06:50Z</dcterms:modified>
</cp:coreProperties>
</file>