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F48F-E94E-47FB-B068-82FC4E883B49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4148-4B15-4145-A2CE-B23A2853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89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F48F-E94E-47FB-B068-82FC4E883B49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4148-4B15-4145-A2CE-B23A2853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29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F48F-E94E-47FB-B068-82FC4E883B49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4148-4B15-4145-A2CE-B23A2853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19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F48F-E94E-47FB-B068-82FC4E883B49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4148-4B15-4145-A2CE-B23A2853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87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F48F-E94E-47FB-B068-82FC4E883B49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4148-4B15-4145-A2CE-B23A2853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5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F48F-E94E-47FB-B068-82FC4E883B49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4148-4B15-4145-A2CE-B23A2853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2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F48F-E94E-47FB-B068-82FC4E883B49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4148-4B15-4145-A2CE-B23A2853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00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F48F-E94E-47FB-B068-82FC4E883B49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4148-4B15-4145-A2CE-B23A2853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280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F48F-E94E-47FB-B068-82FC4E883B49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4148-4B15-4145-A2CE-B23A2853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83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F48F-E94E-47FB-B068-82FC4E883B49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4148-4B15-4145-A2CE-B23A2853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859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F48F-E94E-47FB-B068-82FC4E883B49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4148-4B15-4145-A2CE-B23A2853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49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EF48F-E94E-47FB-B068-82FC4E883B49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94148-4B15-4145-A2CE-B23A2853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86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" y="990600"/>
            <a:ext cx="9014381" cy="4800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6832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Diavetítés a képernyőre (4:3 oldalarány)</PresentationFormat>
  <Paragraphs>0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Zsuzsa</dc:creator>
  <cp:lastModifiedBy>Acer</cp:lastModifiedBy>
  <cp:revision>1</cp:revision>
  <dcterms:created xsi:type="dcterms:W3CDTF">2024-06-05T19:53:39Z</dcterms:created>
  <dcterms:modified xsi:type="dcterms:W3CDTF">2024-06-07T15:10:07Z</dcterms:modified>
</cp:coreProperties>
</file>