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EFA9BA-94E1-F7A0-C688-8DD8C1CBA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Zoárd szökése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9FFB6F1-EE0A-EBE9-00B2-A1BC13D20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Szitakötő 2025. tavasz</a:t>
            </a:r>
            <a:br>
              <a:rPr lang="hu-HU" dirty="0"/>
            </a:br>
            <a:r>
              <a:rPr lang="hu-HU" dirty="0"/>
              <a:t>69. szám </a:t>
            </a:r>
          </a:p>
        </p:txBody>
      </p:sp>
    </p:spTree>
    <p:extLst>
      <p:ext uri="{BB962C8B-B14F-4D97-AF65-F5344CB8AC3E}">
        <p14:creationId xmlns:p14="http://schemas.microsoft.com/office/powerpoint/2010/main" val="125487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CCC39-84E9-22A6-8564-657DEBC3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állat volt Zoárd? 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4EF0B5DB-E968-95F5-DE19-0E4C3B2F8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778" y="2014194"/>
            <a:ext cx="4458114" cy="282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A2772830-1FD0-381D-73DF-1C62218D6395}"/>
              </a:ext>
            </a:extLst>
          </p:cNvPr>
          <p:cNvSpPr txBox="1"/>
          <p:nvPr/>
        </p:nvSpPr>
        <p:spPr>
          <a:xfrm>
            <a:off x="6096000" y="201419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Tudja-e valaki hol élnek a természetben a tigrisek? </a:t>
            </a:r>
          </a:p>
        </p:txBody>
      </p:sp>
      <p:pic>
        <p:nvPicPr>
          <p:cNvPr id="1026" name="Picture 2" descr="Quelques Liens Utiles">
            <a:extLst>
              <a:ext uri="{FF2B5EF4-FFF2-40B4-BE49-F238E27FC236}">
                <a16:creationId xmlns:a16="http://schemas.microsoft.com/office/drawing/2014/main" id="{EF2490E5-1E3C-ADB1-BCE4-8569A17D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06" y="2947356"/>
            <a:ext cx="5059345" cy="30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E9C6FED4-0C8C-1B64-7482-33269B3F6322}"/>
              </a:ext>
            </a:extLst>
          </p:cNvPr>
          <p:cNvSpPr txBox="1"/>
          <p:nvPr/>
        </p:nvSpPr>
        <p:spPr>
          <a:xfrm>
            <a:off x="743863" y="5260922"/>
            <a:ext cx="501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tigrisek főleg az ázsiai erdős területeken élnek, ahol a sűrű növényzet és a vízforrások biztosítják számukra az élelem és az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élőhelyet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5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326010-C4C9-1CBE-4E20-0E20F39D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Melyik házban aludtak már az állatok?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50BE9B-7654-9375-6986-B3C043918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370" y="1791835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						T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 			U 			</a:t>
            </a:r>
          </a:p>
          <a:p>
            <a:pPr marL="2271400" lvl="8" indent="0">
              <a:buNone/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Á </a:t>
            </a:r>
          </a:p>
          <a:p>
            <a:pPr marL="0" indent="0"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R </a:t>
            </a:r>
          </a:p>
          <a:p>
            <a:pPr marL="1671400" lvl="6" indent="0">
              <a:buNone/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37BCA29-277D-3641-9687-411015964F4C}"/>
              </a:ext>
            </a:extLst>
          </p:cNvPr>
          <p:cNvSpPr txBox="1"/>
          <p:nvPr/>
        </p:nvSpPr>
        <p:spPr>
          <a:xfrm>
            <a:off x="3304162" y="4396902"/>
            <a:ext cx="8443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U   SZ  T    R   Á   L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A3DF60C-EF60-11FA-CBE2-67677F3DBAA3}"/>
              </a:ext>
            </a:extLst>
          </p:cNvPr>
          <p:cNvSpPr txBox="1"/>
          <p:nvPr/>
        </p:nvSpPr>
        <p:spPr>
          <a:xfrm>
            <a:off x="2788596" y="4843807"/>
            <a:ext cx="8443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245   167  187    237   297   75    187</a:t>
            </a:r>
          </a:p>
          <a:p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Mennyi az „AUSZTRÁL” szó összege? Írásban számolj! </a:t>
            </a:r>
          </a:p>
        </p:txBody>
      </p:sp>
    </p:spTree>
    <p:extLst>
      <p:ext uri="{BB962C8B-B14F-4D97-AF65-F5344CB8AC3E}">
        <p14:creationId xmlns:p14="http://schemas.microsoft.com/office/powerpoint/2010/main" val="31183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grpSp>
          <p:nvGrpSpPr>
            <p:cNvPr id="2063" name="Group 2062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064" name="Straight Connector 2063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5" name="Straight Connector 2064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6" name="Straight Connector 2065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B911B08-402B-0086-B70E-C9D818BC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442916"/>
            <a:ext cx="3238829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rgbClr val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Ki volt az első ember, akivel találkozott Zoárd? </a:t>
            </a: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2050" name="Picture 2" descr="Budapest Brands: Mozgó fagylaltárus - In the past: Selling ice cream">
            <a:extLst>
              <a:ext uri="{FF2B5EF4-FFF2-40B4-BE49-F238E27FC236}">
                <a16:creationId xmlns:a16="http://schemas.microsoft.com/office/drawing/2014/main" id="{2847E882-3EC9-680B-2A05-9D25AE29B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47"/>
          <a:stretch/>
        </p:blipFill>
        <p:spPr bwMode="auto">
          <a:xfrm>
            <a:off x="981201" y="971344"/>
            <a:ext cx="6233513" cy="49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2075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2078" name="Straight Connector 2077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Connector 2081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5EB4A4-D9BA-F9F9-258F-9FC698B0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Melyik ízt választanád?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5EF7FC-FED1-86AA-F3CD-66679C93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Minimum 3 gombócot kell vásárolnod. </a:t>
            </a:r>
            <a:br>
              <a:rPr lang="hu-HU" dirty="0"/>
            </a:br>
            <a:endParaRPr lang="hu-HU" dirty="0"/>
          </a:p>
          <a:p>
            <a:r>
              <a:rPr lang="hu-HU" dirty="0"/>
              <a:t>Írásbeli szorzással számolj. </a:t>
            </a:r>
            <a:r>
              <a:rPr lang="hu-HU" dirty="0">
                <a:sym typeface="Wingdings" panose="05000000000000000000" pitchFamily="2" charset="2"/>
              </a:rPr>
              <a:t> 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Mennyi pénzt kapsz vissza, ha 2000 forintossal fizetsz?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Keress többféle opciót!   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F34E014-244C-E365-F458-EE8D8FAC845A}"/>
              </a:ext>
            </a:extLst>
          </p:cNvPr>
          <p:cNvSpPr txBox="1"/>
          <p:nvPr/>
        </p:nvSpPr>
        <p:spPr>
          <a:xfrm>
            <a:off x="8054502" y="1137093"/>
            <a:ext cx="3657600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Árlista</a:t>
            </a:r>
            <a:r>
              <a:rPr lang="hu-HU" dirty="0">
                <a:solidFill>
                  <a:schemeClr val="bg1"/>
                </a:solidFill>
              </a:rPr>
              <a:t>: 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Eper: 420 Ft</a:t>
            </a:r>
          </a:p>
          <a:p>
            <a:r>
              <a:rPr lang="hu-HU" dirty="0">
                <a:solidFill>
                  <a:schemeClr val="bg1"/>
                </a:solidFill>
              </a:rPr>
              <a:t>Csokoládé: 410 Ft</a:t>
            </a:r>
          </a:p>
          <a:p>
            <a:r>
              <a:rPr lang="hu-HU" dirty="0">
                <a:solidFill>
                  <a:schemeClr val="bg1"/>
                </a:solidFill>
              </a:rPr>
              <a:t>Vanília: 405 Ft</a:t>
            </a:r>
          </a:p>
          <a:p>
            <a:r>
              <a:rPr lang="hu-HU" dirty="0" err="1">
                <a:solidFill>
                  <a:schemeClr val="bg1"/>
                </a:solidFill>
              </a:rPr>
              <a:t>Sztracsatella</a:t>
            </a:r>
            <a:r>
              <a:rPr lang="hu-HU" dirty="0">
                <a:solidFill>
                  <a:schemeClr val="bg1"/>
                </a:solidFill>
              </a:rPr>
              <a:t>: 430 Ft</a:t>
            </a:r>
          </a:p>
          <a:p>
            <a:r>
              <a:rPr lang="hu-HU" dirty="0">
                <a:solidFill>
                  <a:schemeClr val="bg1"/>
                </a:solidFill>
              </a:rPr>
              <a:t>Citrom: 420 Ft</a:t>
            </a:r>
          </a:p>
          <a:p>
            <a:r>
              <a:rPr lang="hu-HU" dirty="0">
                <a:solidFill>
                  <a:schemeClr val="bg1"/>
                </a:solidFill>
              </a:rPr>
              <a:t>Puncs: 410 Ft</a:t>
            </a:r>
          </a:p>
          <a:p>
            <a:r>
              <a:rPr lang="hu-HU" dirty="0">
                <a:solidFill>
                  <a:schemeClr val="bg1"/>
                </a:solidFill>
              </a:rPr>
              <a:t>Kinder pingvin: 510 Ft</a:t>
            </a:r>
          </a:p>
          <a:p>
            <a:r>
              <a:rPr lang="hu-HU" dirty="0">
                <a:solidFill>
                  <a:schemeClr val="bg1"/>
                </a:solidFill>
              </a:rPr>
              <a:t>Csokis keksz: 550 Ft </a:t>
            </a:r>
          </a:p>
          <a:p>
            <a:r>
              <a:rPr lang="hu-HU" dirty="0" err="1">
                <a:solidFill>
                  <a:schemeClr val="bg1"/>
                </a:solidFill>
              </a:rPr>
              <a:t>Nutella</a:t>
            </a:r>
            <a:r>
              <a:rPr lang="hu-HU" dirty="0">
                <a:solidFill>
                  <a:schemeClr val="bg1"/>
                </a:solidFill>
              </a:rPr>
              <a:t>: 600 Ft</a:t>
            </a:r>
          </a:p>
          <a:p>
            <a:r>
              <a:rPr lang="hu-HU" dirty="0">
                <a:solidFill>
                  <a:schemeClr val="bg1"/>
                </a:solidFill>
              </a:rPr>
              <a:t>Áfonya: 420 Ft</a:t>
            </a:r>
          </a:p>
          <a:p>
            <a:r>
              <a:rPr lang="hu-HU" dirty="0">
                <a:solidFill>
                  <a:schemeClr val="bg1"/>
                </a:solidFill>
              </a:rPr>
              <a:t>Gyömbéres körte: 450 Ft</a:t>
            </a:r>
          </a:p>
          <a:p>
            <a:r>
              <a:rPr lang="hu-HU" dirty="0">
                <a:solidFill>
                  <a:schemeClr val="bg1"/>
                </a:solidFill>
              </a:rPr>
              <a:t>Extrák: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- </a:t>
            </a:r>
            <a:r>
              <a:rPr lang="hu-HU" dirty="0" err="1">
                <a:solidFill>
                  <a:schemeClr val="bg1"/>
                </a:solidFill>
              </a:rPr>
              <a:t>roletti</a:t>
            </a:r>
            <a:r>
              <a:rPr lang="hu-HU" dirty="0">
                <a:solidFill>
                  <a:schemeClr val="bg1"/>
                </a:solidFill>
              </a:rPr>
              <a:t>: 55 Ft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Cukor szórás: 125 Ft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Csoki/eper öntet 190 Ft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F5D5D3-8E5C-431F-8A46-4EC7333E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ED4FE5-E011-48EB-BF16-B127FDB76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D3795-2AE3-4E10-B3E0-8C87DE95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E7C2EE0-E9EE-A6AA-D813-8283AC4F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hu-HU" sz="2800"/>
              <a:t>Mennyit utazott Zoárd?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91904D4-9829-95D1-2247-6C823EDBB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7" y="1261191"/>
            <a:ext cx="9192832" cy="324047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4D79B5-5E4B-3F2E-0E2E-D0933138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9353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389685-C59F-8CD8-A47C-8D2C5FA0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FC8A51-6840-E493-B3DA-85CF364F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269" y="1721283"/>
            <a:ext cx="10058400" cy="3931920"/>
          </a:xfrm>
        </p:spPr>
        <p:txBody>
          <a:bodyPr/>
          <a:lstStyle/>
          <a:p>
            <a:r>
              <a:rPr lang="hu-HU" dirty="0"/>
              <a:t>Utánozza Zoárdot, aki jól érezte magát az órán! </a:t>
            </a:r>
          </a:p>
          <a:p>
            <a:r>
              <a:rPr lang="hu-HU" dirty="0"/>
              <a:t>Emelje magastartásba a mancsát, aki elégedett a mai órai munkájával, szorgalmával és magatartásával egyaránt? </a:t>
            </a:r>
          </a:p>
          <a:p>
            <a:r>
              <a:rPr lang="hu-HU" dirty="0"/>
              <a:t>Helyezze mélytartásba a mancsát, aki úgy véli figyelhetett volna jobban, dolgozhatott volna csendesebben, jelentkezhetett volna többet.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Tartalom helye 8">
            <a:extLst>
              <a:ext uri="{FF2B5EF4-FFF2-40B4-BE49-F238E27FC236}">
                <a16:creationId xmlns:a16="http://schemas.microsoft.com/office/drawing/2014/main" id="{8CBE3C19-7410-316D-5B2A-869C9363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400" y="3921117"/>
            <a:ext cx="3330530" cy="2113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35FD309-6C52-711A-24DA-42194F26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79" y="3429000"/>
            <a:ext cx="2214142" cy="287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5967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Szappan</Template>
  <TotalTime>46</TotalTime>
  <Words>269</Words>
  <Application>Microsoft Office PowerPoint</Application>
  <PresentationFormat>Szélesvásznú</PresentationFormat>
  <Paragraphs>42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</vt:lpstr>
      <vt:lpstr>Szappan</vt:lpstr>
      <vt:lpstr>Zoárd szökése</vt:lpstr>
      <vt:lpstr>Milyen állat volt Zoárd? </vt:lpstr>
      <vt:lpstr>Melyik házban aludtak már az állatok? </vt:lpstr>
      <vt:lpstr>Ki volt az első ember, akivel találkozott Zoárd? </vt:lpstr>
      <vt:lpstr>Melyik ízt választanád? </vt:lpstr>
      <vt:lpstr>Mennyit utazott Zoárd? </vt:lpstr>
      <vt:lpstr>Értékelés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9</cp:revision>
  <dcterms:created xsi:type="dcterms:W3CDTF">2025-03-03T18:04:26Z</dcterms:created>
  <dcterms:modified xsi:type="dcterms:W3CDTF">2025-03-28T16:47:28Z</dcterms:modified>
</cp:coreProperties>
</file>